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3"/>
    <p:sldMasterId id="2147483676" r:id="rId4"/>
    <p:sldMasterId id="2147483690" r:id="rId5"/>
    <p:sldMasterId id="2147483704" r:id="rId6"/>
    <p:sldMasterId id="2147483718" r:id="rId7"/>
    <p:sldMasterId id="2147483732" r:id="rId8"/>
    <p:sldMasterId id="2147483746" r:id="rId9"/>
    <p:sldMasterId id="2147483760" r:id="rId10"/>
    <p:sldMasterId id="2147483774" r:id="rId11"/>
    <p:sldMasterId id="2147483788" r:id="rId12"/>
    <p:sldMasterId id="2147483802" r:id="rId13"/>
    <p:sldMasterId id="2147483816" r:id="rId14"/>
    <p:sldMasterId id="2147483830" r:id="rId15"/>
    <p:sldMasterId id="2147483844" r:id="rId16"/>
    <p:sldMasterId id="2147483858" r:id="rId17"/>
    <p:sldMasterId id="2147483872" r:id="rId18"/>
    <p:sldMasterId id="2147483886" r:id="rId19"/>
    <p:sldMasterId id="2147483900" r:id="rId20"/>
    <p:sldMasterId id="2147483914" r:id="rId21"/>
    <p:sldMasterId id="2147483928" r:id="rId22"/>
    <p:sldMasterId id="2147483942" r:id="rId23"/>
    <p:sldMasterId id="2147483956" r:id="rId24"/>
    <p:sldMasterId id="2147483970" r:id="rId25"/>
    <p:sldMasterId id="2147483984" r:id="rId26"/>
    <p:sldMasterId id="2147483998" r:id="rId27"/>
    <p:sldMasterId id="2147484012" r:id="rId28"/>
    <p:sldMasterId id="2147484026" r:id="rId29"/>
    <p:sldMasterId id="2147484040" r:id="rId30"/>
    <p:sldMasterId id="2147484054" r:id="rId31"/>
    <p:sldMasterId id="2147484068" r:id="rId32"/>
    <p:sldMasterId id="2147484082" r:id="rId33"/>
    <p:sldMasterId id="2147484096" r:id="rId34"/>
    <p:sldMasterId id="2147484110" r:id="rId35"/>
    <p:sldMasterId id="2147484124" r:id="rId36"/>
    <p:sldMasterId id="2147484138" r:id="rId37"/>
    <p:sldMasterId id="2147484152" r:id="rId38"/>
    <p:sldMasterId id="2147484166" r:id="rId39"/>
    <p:sldMasterId id="2147484180" r:id="rId40"/>
    <p:sldMasterId id="2147484194" r:id="rId41"/>
    <p:sldMasterId id="2147484208" r:id="rId42"/>
    <p:sldMasterId id="2147484222" r:id="rId43"/>
    <p:sldMasterId id="2147484236" r:id="rId44"/>
    <p:sldMasterId id="2147484250" r:id="rId45"/>
  </p:sldMasterIdLst>
  <p:notesMasterIdLst>
    <p:notesMasterId r:id="rId67"/>
  </p:notesMasterIdLst>
  <p:handoutMasterIdLst>
    <p:handoutMasterId r:id="rId100"/>
  </p:handoutMasterIdLst>
  <p:sldIdLst>
    <p:sldId id="256" r:id="rId46"/>
    <p:sldId id="257" r:id="rId47"/>
    <p:sldId id="330" r:id="rId48"/>
    <p:sldId id="378" r:id="rId49"/>
    <p:sldId id="385" r:id="rId50"/>
    <p:sldId id="382" r:id="rId51"/>
    <p:sldId id="387" r:id="rId52"/>
    <p:sldId id="388" r:id="rId53"/>
    <p:sldId id="593" r:id="rId54"/>
    <p:sldId id="386" r:id="rId55"/>
    <p:sldId id="391" r:id="rId56"/>
    <p:sldId id="389" r:id="rId57"/>
    <p:sldId id="416" r:id="rId58"/>
    <p:sldId id="394" r:id="rId59"/>
    <p:sldId id="261" r:id="rId60"/>
    <p:sldId id="409" r:id="rId61"/>
    <p:sldId id="595" r:id="rId62"/>
    <p:sldId id="481" r:id="rId63"/>
    <p:sldId id="414" r:id="rId64"/>
    <p:sldId id="594" r:id="rId65"/>
    <p:sldId id="411" r:id="rId66"/>
    <p:sldId id="413" r:id="rId68"/>
    <p:sldId id="412" r:id="rId69"/>
    <p:sldId id="596" r:id="rId70"/>
    <p:sldId id="417" r:id="rId71"/>
    <p:sldId id="415" r:id="rId72"/>
    <p:sldId id="418" r:id="rId73"/>
    <p:sldId id="397" r:id="rId74"/>
    <p:sldId id="396" r:id="rId75"/>
    <p:sldId id="598" r:id="rId76"/>
    <p:sldId id="404" r:id="rId77"/>
    <p:sldId id="398" r:id="rId78"/>
    <p:sldId id="399" r:id="rId79"/>
    <p:sldId id="445" r:id="rId80"/>
    <p:sldId id="463" r:id="rId81"/>
    <p:sldId id="446" r:id="rId82"/>
    <p:sldId id="565" r:id="rId83"/>
    <p:sldId id="400" r:id="rId84"/>
    <p:sldId id="513" r:id="rId85"/>
    <p:sldId id="564" r:id="rId86"/>
    <p:sldId id="447" r:id="rId87"/>
    <p:sldId id="448" r:id="rId88"/>
    <p:sldId id="450" r:id="rId89"/>
    <p:sldId id="420" r:id="rId90"/>
    <p:sldId id="599" r:id="rId91"/>
    <p:sldId id="405" r:id="rId92"/>
    <p:sldId id="597" r:id="rId93"/>
    <p:sldId id="395" r:id="rId94"/>
    <p:sldId id="421" r:id="rId95"/>
    <p:sldId id="530" r:id="rId96"/>
    <p:sldId id="408" r:id="rId97"/>
    <p:sldId id="442" r:id="rId98"/>
    <p:sldId id="347" r:id="rId99"/>
  </p:sldIdLst>
  <p:sldSz cx="12192000" cy="6858000"/>
  <p:notesSz cx="6858000" cy="9144000"/>
  <p:embeddedFontLst>
    <p:embeddedFont>
      <p:font typeface="方正清刻本悦宋简体" panose="02000000000000000000" pitchFamily="2" charset="-122"/>
      <p:regular r:id="rId104"/>
    </p:embeddedFont>
    <p:embeddedFont>
      <p:font typeface="Century Gothic" panose="020B0502020202020204" pitchFamily="34" charset="0"/>
      <p:regular r:id="rId105"/>
    </p:embeddedFont>
    <p:embeddedFont>
      <p:font typeface="Calibri" panose="020F0502020204030204" charset="0"/>
      <p:regular r:id="rId10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BD7"/>
    <a:srgbClr val="4A5A69"/>
    <a:srgbClr val="92A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114" d="100"/>
          <a:sy n="114" d="100"/>
        </p:scale>
        <p:origin x="200" y="448"/>
      </p:cViewPr>
      <p:guideLst/>
    </p:cSldViewPr>
  </p:slideViewPr>
  <p:notesTextViewPr>
    <p:cViewPr>
      <p:scale>
        <a:sx n="1" d="1"/>
        <a:sy n="1" d="1"/>
      </p:scale>
      <p:origin x="0" y="0"/>
    </p:cViewPr>
  </p:notesTextViewPr>
  <p:notesViewPr>
    <p:cSldViewPr snapToGrid="0">
      <p:cViewPr varScale="1">
        <p:scale>
          <a:sx n="65" d="100"/>
          <a:sy n="65" d="100"/>
        </p:scale>
        <p:origin x="2434"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53.xml"/><Relationship Id="rId98" Type="http://schemas.openxmlformats.org/officeDocument/2006/relationships/slide" Target="slides/slide52.xml"/><Relationship Id="rId97" Type="http://schemas.openxmlformats.org/officeDocument/2006/relationships/slide" Target="slides/slide51.xml"/><Relationship Id="rId96" Type="http://schemas.openxmlformats.org/officeDocument/2006/relationships/slide" Target="slides/slide50.xml"/><Relationship Id="rId95" Type="http://schemas.openxmlformats.org/officeDocument/2006/relationships/slide" Target="slides/slide49.xml"/><Relationship Id="rId94" Type="http://schemas.openxmlformats.org/officeDocument/2006/relationships/slide" Target="slides/slide48.xml"/><Relationship Id="rId93" Type="http://schemas.openxmlformats.org/officeDocument/2006/relationships/slide" Target="slides/slide47.xml"/><Relationship Id="rId92" Type="http://schemas.openxmlformats.org/officeDocument/2006/relationships/slide" Target="slides/slide46.xml"/><Relationship Id="rId91" Type="http://schemas.openxmlformats.org/officeDocument/2006/relationships/slide" Target="slides/slide45.xml"/><Relationship Id="rId90" Type="http://schemas.openxmlformats.org/officeDocument/2006/relationships/slide" Target="slides/slide44.xml"/><Relationship Id="rId9" Type="http://schemas.openxmlformats.org/officeDocument/2006/relationships/slideMaster" Target="slideMasters/slideMaster8.xml"/><Relationship Id="rId89" Type="http://schemas.openxmlformats.org/officeDocument/2006/relationships/slide" Target="slides/slide43.xml"/><Relationship Id="rId88" Type="http://schemas.openxmlformats.org/officeDocument/2006/relationships/slide" Target="slides/slide42.xml"/><Relationship Id="rId87" Type="http://schemas.openxmlformats.org/officeDocument/2006/relationships/slide" Target="slides/slide41.xml"/><Relationship Id="rId86" Type="http://schemas.openxmlformats.org/officeDocument/2006/relationships/slide" Target="slides/slide40.xml"/><Relationship Id="rId85" Type="http://schemas.openxmlformats.org/officeDocument/2006/relationships/slide" Target="slides/slide39.xml"/><Relationship Id="rId84" Type="http://schemas.openxmlformats.org/officeDocument/2006/relationships/slide" Target="slides/slide38.xml"/><Relationship Id="rId83" Type="http://schemas.openxmlformats.org/officeDocument/2006/relationships/slide" Target="slides/slide37.xml"/><Relationship Id="rId82" Type="http://schemas.openxmlformats.org/officeDocument/2006/relationships/slide" Target="slides/slide36.xml"/><Relationship Id="rId81" Type="http://schemas.openxmlformats.org/officeDocument/2006/relationships/slide" Target="slides/slide35.xml"/><Relationship Id="rId80" Type="http://schemas.openxmlformats.org/officeDocument/2006/relationships/slide" Target="slides/slide34.xml"/><Relationship Id="rId8" Type="http://schemas.openxmlformats.org/officeDocument/2006/relationships/slideMaster" Target="slideMasters/slideMaster7.xml"/><Relationship Id="rId79" Type="http://schemas.openxmlformats.org/officeDocument/2006/relationships/slide" Target="slides/slide33.xml"/><Relationship Id="rId78" Type="http://schemas.openxmlformats.org/officeDocument/2006/relationships/slide" Target="slides/slide32.xml"/><Relationship Id="rId77" Type="http://schemas.openxmlformats.org/officeDocument/2006/relationships/slide" Target="slides/slide31.xml"/><Relationship Id="rId76" Type="http://schemas.openxmlformats.org/officeDocument/2006/relationships/slide" Target="slides/slide30.xml"/><Relationship Id="rId75" Type="http://schemas.openxmlformats.org/officeDocument/2006/relationships/slide" Target="slides/slide29.xml"/><Relationship Id="rId74" Type="http://schemas.openxmlformats.org/officeDocument/2006/relationships/slide" Target="slides/slide28.xml"/><Relationship Id="rId73" Type="http://schemas.openxmlformats.org/officeDocument/2006/relationships/slide" Target="slides/slide27.xml"/><Relationship Id="rId72" Type="http://schemas.openxmlformats.org/officeDocument/2006/relationships/slide" Target="slides/slide26.xml"/><Relationship Id="rId71" Type="http://schemas.openxmlformats.org/officeDocument/2006/relationships/slide" Target="slides/slide25.xml"/><Relationship Id="rId70" Type="http://schemas.openxmlformats.org/officeDocument/2006/relationships/slide" Target="slides/slide24.xml"/><Relationship Id="rId7" Type="http://schemas.openxmlformats.org/officeDocument/2006/relationships/slideMaster" Target="slideMasters/slideMaster6.xml"/><Relationship Id="rId69" Type="http://schemas.openxmlformats.org/officeDocument/2006/relationships/slide" Target="slides/slide23.xml"/><Relationship Id="rId68" Type="http://schemas.openxmlformats.org/officeDocument/2006/relationships/slide" Target="slides/slide22.xml"/><Relationship Id="rId67" Type="http://schemas.openxmlformats.org/officeDocument/2006/relationships/notesMaster" Target="notesMasters/notesMaster1.xml"/><Relationship Id="rId66" Type="http://schemas.openxmlformats.org/officeDocument/2006/relationships/slide" Target="slides/slide21.xml"/><Relationship Id="rId65" Type="http://schemas.openxmlformats.org/officeDocument/2006/relationships/slide" Target="slides/slide20.xml"/><Relationship Id="rId64" Type="http://schemas.openxmlformats.org/officeDocument/2006/relationships/slide" Target="slides/slide19.xml"/><Relationship Id="rId63" Type="http://schemas.openxmlformats.org/officeDocument/2006/relationships/slide" Target="slides/slide18.xml"/><Relationship Id="rId62" Type="http://schemas.openxmlformats.org/officeDocument/2006/relationships/slide" Target="slides/slide17.xml"/><Relationship Id="rId61" Type="http://schemas.openxmlformats.org/officeDocument/2006/relationships/slide" Target="slides/slide16.xml"/><Relationship Id="rId60" Type="http://schemas.openxmlformats.org/officeDocument/2006/relationships/slide" Target="slides/slide15.xml"/><Relationship Id="rId6" Type="http://schemas.openxmlformats.org/officeDocument/2006/relationships/slideMaster" Target="slideMasters/slideMaster5.xml"/><Relationship Id="rId59" Type="http://schemas.openxmlformats.org/officeDocument/2006/relationships/slide" Target="slides/slide14.xml"/><Relationship Id="rId58" Type="http://schemas.openxmlformats.org/officeDocument/2006/relationships/slide" Target="slides/slide13.xml"/><Relationship Id="rId57" Type="http://schemas.openxmlformats.org/officeDocument/2006/relationships/slide" Target="slides/slide12.xml"/><Relationship Id="rId56" Type="http://schemas.openxmlformats.org/officeDocument/2006/relationships/slide" Target="slides/slide11.xml"/><Relationship Id="rId55" Type="http://schemas.openxmlformats.org/officeDocument/2006/relationships/slide" Target="slides/slide10.xml"/><Relationship Id="rId54" Type="http://schemas.openxmlformats.org/officeDocument/2006/relationships/slide" Target="slides/slide9.xml"/><Relationship Id="rId53" Type="http://schemas.openxmlformats.org/officeDocument/2006/relationships/slide" Target="slides/slide8.xml"/><Relationship Id="rId52" Type="http://schemas.openxmlformats.org/officeDocument/2006/relationships/slide" Target="slides/slide7.xml"/><Relationship Id="rId51" Type="http://schemas.openxmlformats.org/officeDocument/2006/relationships/slide" Target="slides/slide6.xml"/><Relationship Id="rId50" Type="http://schemas.openxmlformats.org/officeDocument/2006/relationships/slide" Target="slides/slide5.xml"/><Relationship Id="rId5" Type="http://schemas.openxmlformats.org/officeDocument/2006/relationships/slideMaster" Target="slideMasters/slideMaster4.xml"/><Relationship Id="rId49" Type="http://schemas.openxmlformats.org/officeDocument/2006/relationships/slide" Target="slides/slide4.xml"/><Relationship Id="rId48" Type="http://schemas.openxmlformats.org/officeDocument/2006/relationships/slide" Target="slides/slide3.xml"/><Relationship Id="rId47" Type="http://schemas.openxmlformats.org/officeDocument/2006/relationships/slide" Target="slides/slide2.xml"/><Relationship Id="rId46" Type="http://schemas.openxmlformats.org/officeDocument/2006/relationships/slide" Target="slides/slide1.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6" Type="http://schemas.openxmlformats.org/officeDocument/2006/relationships/font" Target="fonts/font3.fntdata"/><Relationship Id="rId105" Type="http://schemas.openxmlformats.org/officeDocument/2006/relationships/font" Target="fonts/font2.fntdata"/><Relationship Id="rId104" Type="http://schemas.openxmlformats.org/officeDocument/2006/relationships/font" Target="fonts/font1.fntdata"/><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handoutMaster" Target="handoutMasters/handoutMaster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05014A-BDC5-4345-998B-2EDA94B21FF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CA59D1-CE3A-45B4-B4E9-4C410C6D122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7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0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1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2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35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37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9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40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41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43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44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45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48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49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50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0.xml"/></Relationships>
</file>

<file path=ppt/slideLayouts/_rels/slideLayout51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52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1.xml"/></Relationships>
</file>

<file path=ppt/slideLayouts/_rels/slideLayout52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1.xml"/></Relationships>
</file>

<file path=ppt/slideLayouts/_rels/slideLayout52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2.xml"/></Relationships>
</file>

<file path=ppt/slideLayouts/_rels/slideLayout53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2.xml"/></Relationships>
</file>

<file path=ppt/slideLayouts/_rels/slideLayout53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3.xml"/></Relationships>
</file>

<file path=ppt/slideLayouts/_rels/slideLayout54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4.xml"/></Relationships>
</file>

<file path=ppt/slideLayouts/_rels/slideLayout56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4.xml"/></Relationships>
</file>

<file path=ppt/slideLayouts/_rels/slideLayout56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4.xml"/></Relationships>
</file>

<file path=ppt/slideLayouts/_rels/slideLayout56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3" Type="http://schemas.openxmlformats.org/officeDocument/2006/relationships/slideLayout" Target="../slideLayouts/slideLayout120.xml"/><Relationship Id="rId2" Type="http://schemas.openxmlformats.org/officeDocument/2006/relationships/slideLayout" Target="../slideLayouts/slideLayout119.xml"/><Relationship Id="rId14" Type="http://schemas.openxmlformats.org/officeDocument/2006/relationships/theme" Target="../theme/theme10.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4" Type="http://schemas.openxmlformats.org/officeDocument/2006/relationships/theme" Target="../theme/theme11.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4" Type="http://schemas.openxmlformats.org/officeDocument/2006/relationships/theme" Target="../theme/theme12.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4" Type="http://schemas.openxmlformats.org/officeDocument/2006/relationships/theme" Target="../theme/theme13.xml"/><Relationship Id="rId13" Type="http://schemas.openxmlformats.org/officeDocument/2006/relationships/slideLayout" Target="../slideLayouts/slideLayout169.xml"/><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78.xml"/><Relationship Id="rId8" Type="http://schemas.openxmlformats.org/officeDocument/2006/relationships/slideLayout" Target="../slideLayouts/slideLayout177.xml"/><Relationship Id="rId7" Type="http://schemas.openxmlformats.org/officeDocument/2006/relationships/slideLayout" Target="../slideLayouts/slideLayout176.xml"/><Relationship Id="rId6" Type="http://schemas.openxmlformats.org/officeDocument/2006/relationships/slideLayout" Target="../slideLayouts/slideLayout175.xml"/><Relationship Id="rId5" Type="http://schemas.openxmlformats.org/officeDocument/2006/relationships/slideLayout" Target="../slideLayouts/slideLayout174.xml"/><Relationship Id="rId4" Type="http://schemas.openxmlformats.org/officeDocument/2006/relationships/slideLayout" Target="../slideLayouts/slideLayout173.xml"/><Relationship Id="rId3" Type="http://schemas.openxmlformats.org/officeDocument/2006/relationships/slideLayout" Target="../slideLayouts/slideLayout172.xml"/><Relationship Id="rId2" Type="http://schemas.openxmlformats.org/officeDocument/2006/relationships/slideLayout" Target="../slideLayouts/slideLayout171.xml"/><Relationship Id="rId14" Type="http://schemas.openxmlformats.org/officeDocument/2006/relationships/theme" Target="../theme/theme14.xml"/><Relationship Id="rId13" Type="http://schemas.openxmlformats.org/officeDocument/2006/relationships/slideLayout" Target="../slideLayouts/slideLayout182.xml"/><Relationship Id="rId12" Type="http://schemas.openxmlformats.org/officeDocument/2006/relationships/slideLayout" Target="../slideLayouts/slideLayout181.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4" Type="http://schemas.openxmlformats.org/officeDocument/2006/relationships/theme" Target="../theme/theme15.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04.xml"/><Relationship Id="rId8" Type="http://schemas.openxmlformats.org/officeDocument/2006/relationships/slideLayout" Target="../slideLayouts/slideLayout203.xml"/><Relationship Id="rId7" Type="http://schemas.openxmlformats.org/officeDocument/2006/relationships/slideLayout" Target="../slideLayouts/slideLayout202.xml"/><Relationship Id="rId6" Type="http://schemas.openxmlformats.org/officeDocument/2006/relationships/slideLayout" Target="../slideLayouts/slideLayout201.xml"/><Relationship Id="rId5" Type="http://schemas.openxmlformats.org/officeDocument/2006/relationships/slideLayout" Target="../slideLayouts/slideLayout200.xml"/><Relationship Id="rId4" Type="http://schemas.openxmlformats.org/officeDocument/2006/relationships/slideLayout" Target="../slideLayouts/slideLayout199.xml"/><Relationship Id="rId3" Type="http://schemas.openxmlformats.org/officeDocument/2006/relationships/slideLayout" Target="../slideLayouts/slideLayout198.xml"/><Relationship Id="rId2" Type="http://schemas.openxmlformats.org/officeDocument/2006/relationships/slideLayout" Target="../slideLayouts/slideLayout197.xml"/><Relationship Id="rId14" Type="http://schemas.openxmlformats.org/officeDocument/2006/relationships/theme" Target="../theme/theme16.xml"/><Relationship Id="rId13" Type="http://schemas.openxmlformats.org/officeDocument/2006/relationships/slideLayout" Target="../slideLayouts/slideLayout208.xml"/><Relationship Id="rId12" Type="http://schemas.openxmlformats.org/officeDocument/2006/relationships/slideLayout" Target="../slideLayouts/slideLayout207.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 Type="http://schemas.openxmlformats.org/officeDocument/2006/relationships/slideLayout" Target="../slideLayouts/slideLayout19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17.xml"/><Relationship Id="rId8" Type="http://schemas.openxmlformats.org/officeDocument/2006/relationships/slideLayout" Target="../slideLayouts/slideLayout216.xml"/><Relationship Id="rId7" Type="http://schemas.openxmlformats.org/officeDocument/2006/relationships/slideLayout" Target="../slideLayouts/slideLayout215.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 Id="rId3" Type="http://schemas.openxmlformats.org/officeDocument/2006/relationships/slideLayout" Target="../slideLayouts/slideLayout211.xml"/><Relationship Id="rId2" Type="http://schemas.openxmlformats.org/officeDocument/2006/relationships/slideLayout" Target="../slideLayouts/slideLayout210.xml"/><Relationship Id="rId14" Type="http://schemas.openxmlformats.org/officeDocument/2006/relationships/theme" Target="../theme/theme17.xml"/><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1" Type="http://schemas.openxmlformats.org/officeDocument/2006/relationships/slideLayout" Target="../slideLayouts/slideLayout219.xml"/><Relationship Id="rId10" Type="http://schemas.openxmlformats.org/officeDocument/2006/relationships/slideLayout" Target="../slideLayouts/slideLayout218.xml"/><Relationship Id="rId1"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4" Type="http://schemas.openxmlformats.org/officeDocument/2006/relationships/theme" Target="../theme/theme18.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43.xml"/><Relationship Id="rId8" Type="http://schemas.openxmlformats.org/officeDocument/2006/relationships/slideLayout" Target="../slideLayouts/slideLayout242.xml"/><Relationship Id="rId7" Type="http://schemas.openxmlformats.org/officeDocument/2006/relationships/slideLayout" Target="../slideLayouts/slideLayout241.xml"/><Relationship Id="rId6" Type="http://schemas.openxmlformats.org/officeDocument/2006/relationships/slideLayout" Target="../slideLayouts/slideLayout240.xml"/><Relationship Id="rId5" Type="http://schemas.openxmlformats.org/officeDocument/2006/relationships/slideLayout" Target="../slideLayouts/slideLayout239.xml"/><Relationship Id="rId4" Type="http://schemas.openxmlformats.org/officeDocument/2006/relationships/slideLayout" Target="../slideLayouts/slideLayout238.xml"/><Relationship Id="rId3" Type="http://schemas.openxmlformats.org/officeDocument/2006/relationships/slideLayout" Target="../slideLayouts/slideLayout237.xml"/><Relationship Id="rId2" Type="http://schemas.openxmlformats.org/officeDocument/2006/relationships/slideLayout" Target="../slideLayouts/slideLayout236.xml"/><Relationship Id="rId14" Type="http://schemas.openxmlformats.org/officeDocument/2006/relationships/theme" Target="../theme/theme19.xml"/><Relationship Id="rId13" Type="http://schemas.openxmlformats.org/officeDocument/2006/relationships/slideLayout" Target="../slideLayouts/slideLayout247.xml"/><Relationship Id="rId12" Type="http://schemas.openxmlformats.org/officeDocument/2006/relationships/slideLayout" Target="../slideLayouts/slideLayout246.xml"/><Relationship Id="rId11" Type="http://schemas.openxmlformats.org/officeDocument/2006/relationships/slideLayout" Target="../slideLayouts/slideLayout245.xml"/><Relationship Id="rId10" Type="http://schemas.openxmlformats.org/officeDocument/2006/relationships/slideLayout" Target="../slideLayouts/slideLayout244.xml"/><Relationship Id="rId1"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56.xml"/><Relationship Id="rId8" Type="http://schemas.openxmlformats.org/officeDocument/2006/relationships/slideLayout" Target="../slideLayouts/slideLayout255.xml"/><Relationship Id="rId7" Type="http://schemas.openxmlformats.org/officeDocument/2006/relationships/slideLayout" Target="../slideLayouts/slideLayout254.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4" Type="http://schemas.openxmlformats.org/officeDocument/2006/relationships/slideLayout" Target="../slideLayouts/slideLayout251.xml"/><Relationship Id="rId3" Type="http://schemas.openxmlformats.org/officeDocument/2006/relationships/slideLayout" Target="../slideLayouts/slideLayout250.xml"/><Relationship Id="rId2" Type="http://schemas.openxmlformats.org/officeDocument/2006/relationships/slideLayout" Target="../slideLayouts/slideLayout249.xml"/><Relationship Id="rId14" Type="http://schemas.openxmlformats.org/officeDocument/2006/relationships/theme" Target="../theme/theme20.xml"/><Relationship Id="rId13" Type="http://schemas.openxmlformats.org/officeDocument/2006/relationships/slideLayout" Target="../slideLayouts/slideLayout260.xml"/><Relationship Id="rId12" Type="http://schemas.openxmlformats.org/officeDocument/2006/relationships/slideLayout" Target="../slideLayouts/slideLayout259.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 Type="http://schemas.openxmlformats.org/officeDocument/2006/relationships/slideLayout" Target="../slideLayouts/slideLayout248.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4" Type="http://schemas.openxmlformats.org/officeDocument/2006/relationships/theme" Target="../theme/theme21.xml"/><Relationship Id="rId13" Type="http://schemas.openxmlformats.org/officeDocument/2006/relationships/slideLayout" Target="../slideLayouts/slideLayout273.xml"/><Relationship Id="rId12" Type="http://schemas.openxmlformats.org/officeDocument/2006/relationships/slideLayout" Target="../slideLayouts/slideLayout272.xml"/><Relationship Id="rId11" Type="http://schemas.openxmlformats.org/officeDocument/2006/relationships/slideLayout" Target="../slideLayouts/slideLayout271.xml"/><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82.xml"/><Relationship Id="rId8" Type="http://schemas.openxmlformats.org/officeDocument/2006/relationships/slideLayout" Target="../slideLayouts/slideLayout281.xml"/><Relationship Id="rId7" Type="http://schemas.openxmlformats.org/officeDocument/2006/relationships/slideLayout" Target="../slideLayouts/slideLayout280.xml"/><Relationship Id="rId6" Type="http://schemas.openxmlformats.org/officeDocument/2006/relationships/slideLayout" Target="../slideLayouts/slideLayout279.xml"/><Relationship Id="rId5" Type="http://schemas.openxmlformats.org/officeDocument/2006/relationships/slideLayout" Target="../slideLayouts/slideLayout278.xml"/><Relationship Id="rId4" Type="http://schemas.openxmlformats.org/officeDocument/2006/relationships/slideLayout" Target="../slideLayouts/slideLayout277.xml"/><Relationship Id="rId3" Type="http://schemas.openxmlformats.org/officeDocument/2006/relationships/slideLayout" Target="../slideLayouts/slideLayout276.xml"/><Relationship Id="rId2" Type="http://schemas.openxmlformats.org/officeDocument/2006/relationships/slideLayout" Target="../slideLayouts/slideLayout275.xml"/><Relationship Id="rId14" Type="http://schemas.openxmlformats.org/officeDocument/2006/relationships/theme" Target="../theme/theme22.xml"/><Relationship Id="rId13" Type="http://schemas.openxmlformats.org/officeDocument/2006/relationships/slideLayout" Target="../slideLayouts/slideLayout286.xml"/><Relationship Id="rId12" Type="http://schemas.openxmlformats.org/officeDocument/2006/relationships/slideLayout" Target="../slideLayouts/slideLayout285.xml"/><Relationship Id="rId11" Type="http://schemas.openxmlformats.org/officeDocument/2006/relationships/slideLayout" Target="../slideLayouts/slideLayout284.xml"/><Relationship Id="rId10" Type="http://schemas.openxmlformats.org/officeDocument/2006/relationships/slideLayout" Target="../slideLayouts/slideLayout283.xml"/><Relationship Id="rId1" Type="http://schemas.openxmlformats.org/officeDocument/2006/relationships/slideLayout" Target="../slideLayouts/slideLayout274.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4" Type="http://schemas.openxmlformats.org/officeDocument/2006/relationships/theme" Target="../theme/theme23.xml"/><Relationship Id="rId13" Type="http://schemas.openxmlformats.org/officeDocument/2006/relationships/slideLayout" Target="../slideLayouts/slideLayout299.xml"/><Relationship Id="rId12" Type="http://schemas.openxmlformats.org/officeDocument/2006/relationships/slideLayout" Target="../slideLayouts/slideLayout298.xml"/><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08.xml"/><Relationship Id="rId8" Type="http://schemas.openxmlformats.org/officeDocument/2006/relationships/slideLayout" Target="../slideLayouts/slideLayout307.xml"/><Relationship Id="rId7" Type="http://schemas.openxmlformats.org/officeDocument/2006/relationships/slideLayout" Target="../slideLayouts/slideLayout306.xml"/><Relationship Id="rId6" Type="http://schemas.openxmlformats.org/officeDocument/2006/relationships/slideLayout" Target="../slideLayouts/slideLayout305.xml"/><Relationship Id="rId5" Type="http://schemas.openxmlformats.org/officeDocument/2006/relationships/slideLayout" Target="../slideLayouts/slideLayout304.xml"/><Relationship Id="rId4" Type="http://schemas.openxmlformats.org/officeDocument/2006/relationships/slideLayout" Target="../slideLayouts/slideLayout303.xml"/><Relationship Id="rId3" Type="http://schemas.openxmlformats.org/officeDocument/2006/relationships/slideLayout" Target="../slideLayouts/slideLayout302.xml"/><Relationship Id="rId2" Type="http://schemas.openxmlformats.org/officeDocument/2006/relationships/slideLayout" Target="../slideLayouts/slideLayout301.xml"/><Relationship Id="rId14" Type="http://schemas.openxmlformats.org/officeDocument/2006/relationships/theme" Target="../theme/theme24.xml"/><Relationship Id="rId13" Type="http://schemas.openxmlformats.org/officeDocument/2006/relationships/slideLayout" Target="../slideLayouts/slideLayout312.xml"/><Relationship Id="rId12" Type="http://schemas.openxmlformats.org/officeDocument/2006/relationships/slideLayout" Target="../slideLayouts/slideLayout311.xml"/><Relationship Id="rId11" Type="http://schemas.openxmlformats.org/officeDocument/2006/relationships/slideLayout" Target="../slideLayouts/slideLayout310.xml"/><Relationship Id="rId10" Type="http://schemas.openxmlformats.org/officeDocument/2006/relationships/slideLayout" Target="../slideLayouts/slideLayout309.xml"/><Relationship Id="rId1" Type="http://schemas.openxmlformats.org/officeDocument/2006/relationships/slideLayout" Target="../slideLayouts/slideLayout300.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21.xml"/><Relationship Id="rId8" Type="http://schemas.openxmlformats.org/officeDocument/2006/relationships/slideLayout" Target="../slideLayouts/slideLayout320.xml"/><Relationship Id="rId7" Type="http://schemas.openxmlformats.org/officeDocument/2006/relationships/slideLayout" Target="../slideLayouts/slideLayout319.xml"/><Relationship Id="rId6" Type="http://schemas.openxmlformats.org/officeDocument/2006/relationships/slideLayout" Target="../slideLayouts/slideLayout318.xml"/><Relationship Id="rId5" Type="http://schemas.openxmlformats.org/officeDocument/2006/relationships/slideLayout" Target="../slideLayouts/slideLayout317.xml"/><Relationship Id="rId4" Type="http://schemas.openxmlformats.org/officeDocument/2006/relationships/slideLayout" Target="../slideLayouts/slideLayout316.xml"/><Relationship Id="rId3" Type="http://schemas.openxmlformats.org/officeDocument/2006/relationships/slideLayout" Target="../slideLayouts/slideLayout315.xml"/><Relationship Id="rId2" Type="http://schemas.openxmlformats.org/officeDocument/2006/relationships/slideLayout" Target="../slideLayouts/slideLayout314.xml"/><Relationship Id="rId14" Type="http://schemas.openxmlformats.org/officeDocument/2006/relationships/theme" Target="../theme/theme25.xml"/><Relationship Id="rId13" Type="http://schemas.openxmlformats.org/officeDocument/2006/relationships/slideLayout" Target="../slideLayouts/slideLayout325.xml"/><Relationship Id="rId12" Type="http://schemas.openxmlformats.org/officeDocument/2006/relationships/slideLayout" Target="../slideLayouts/slideLayout324.xml"/><Relationship Id="rId11" Type="http://schemas.openxmlformats.org/officeDocument/2006/relationships/slideLayout" Target="../slideLayouts/slideLayout323.xml"/><Relationship Id="rId10" Type="http://schemas.openxmlformats.org/officeDocument/2006/relationships/slideLayout" Target="../slideLayouts/slideLayout322.xml"/><Relationship Id="rId1" Type="http://schemas.openxmlformats.org/officeDocument/2006/relationships/slideLayout" Target="../slideLayouts/slideLayout313.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34.xml"/><Relationship Id="rId8" Type="http://schemas.openxmlformats.org/officeDocument/2006/relationships/slideLayout" Target="../slideLayouts/slideLayout333.xml"/><Relationship Id="rId7" Type="http://schemas.openxmlformats.org/officeDocument/2006/relationships/slideLayout" Target="../slideLayouts/slideLayout332.xml"/><Relationship Id="rId6" Type="http://schemas.openxmlformats.org/officeDocument/2006/relationships/slideLayout" Target="../slideLayouts/slideLayout331.xml"/><Relationship Id="rId5" Type="http://schemas.openxmlformats.org/officeDocument/2006/relationships/slideLayout" Target="../slideLayouts/slideLayout330.xml"/><Relationship Id="rId4" Type="http://schemas.openxmlformats.org/officeDocument/2006/relationships/slideLayout" Target="../slideLayouts/slideLayout329.xml"/><Relationship Id="rId3" Type="http://schemas.openxmlformats.org/officeDocument/2006/relationships/slideLayout" Target="../slideLayouts/slideLayout328.xml"/><Relationship Id="rId2" Type="http://schemas.openxmlformats.org/officeDocument/2006/relationships/slideLayout" Target="../slideLayouts/slideLayout327.xml"/><Relationship Id="rId14" Type="http://schemas.openxmlformats.org/officeDocument/2006/relationships/theme" Target="../theme/theme26.xml"/><Relationship Id="rId13" Type="http://schemas.openxmlformats.org/officeDocument/2006/relationships/slideLayout" Target="../slideLayouts/slideLayout338.xml"/><Relationship Id="rId12" Type="http://schemas.openxmlformats.org/officeDocument/2006/relationships/slideLayout" Target="../slideLayouts/slideLayout337.xml"/><Relationship Id="rId11" Type="http://schemas.openxmlformats.org/officeDocument/2006/relationships/slideLayout" Target="../slideLayouts/slideLayout336.xml"/><Relationship Id="rId10" Type="http://schemas.openxmlformats.org/officeDocument/2006/relationships/slideLayout" Target="../slideLayouts/slideLayout335.xml"/><Relationship Id="rId1" Type="http://schemas.openxmlformats.org/officeDocument/2006/relationships/slideLayout" Target="../slideLayouts/slideLayout32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47.xml"/><Relationship Id="rId8" Type="http://schemas.openxmlformats.org/officeDocument/2006/relationships/slideLayout" Target="../slideLayouts/slideLayout346.xml"/><Relationship Id="rId7" Type="http://schemas.openxmlformats.org/officeDocument/2006/relationships/slideLayout" Target="../slideLayouts/slideLayout345.xml"/><Relationship Id="rId6" Type="http://schemas.openxmlformats.org/officeDocument/2006/relationships/slideLayout" Target="../slideLayouts/slideLayout344.xml"/><Relationship Id="rId5" Type="http://schemas.openxmlformats.org/officeDocument/2006/relationships/slideLayout" Target="../slideLayouts/slideLayout343.xml"/><Relationship Id="rId4" Type="http://schemas.openxmlformats.org/officeDocument/2006/relationships/slideLayout" Target="../slideLayouts/slideLayout342.xml"/><Relationship Id="rId3" Type="http://schemas.openxmlformats.org/officeDocument/2006/relationships/slideLayout" Target="../slideLayouts/slideLayout341.xml"/><Relationship Id="rId2" Type="http://schemas.openxmlformats.org/officeDocument/2006/relationships/slideLayout" Target="../slideLayouts/slideLayout340.xml"/><Relationship Id="rId14" Type="http://schemas.openxmlformats.org/officeDocument/2006/relationships/theme" Target="../theme/theme27.xml"/><Relationship Id="rId13" Type="http://schemas.openxmlformats.org/officeDocument/2006/relationships/slideLayout" Target="../slideLayouts/slideLayout351.xml"/><Relationship Id="rId12" Type="http://schemas.openxmlformats.org/officeDocument/2006/relationships/slideLayout" Target="../slideLayouts/slideLayout350.xml"/><Relationship Id="rId11" Type="http://schemas.openxmlformats.org/officeDocument/2006/relationships/slideLayout" Target="../slideLayouts/slideLayout349.xml"/><Relationship Id="rId10" Type="http://schemas.openxmlformats.org/officeDocument/2006/relationships/slideLayout" Target="../slideLayouts/slideLayout348.xml"/><Relationship Id="rId1" Type="http://schemas.openxmlformats.org/officeDocument/2006/relationships/slideLayout" Target="../slideLayouts/slideLayout339.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60.xml"/><Relationship Id="rId8" Type="http://schemas.openxmlformats.org/officeDocument/2006/relationships/slideLayout" Target="../slideLayouts/slideLayout359.xml"/><Relationship Id="rId7" Type="http://schemas.openxmlformats.org/officeDocument/2006/relationships/slideLayout" Target="../slideLayouts/slideLayout358.xml"/><Relationship Id="rId6" Type="http://schemas.openxmlformats.org/officeDocument/2006/relationships/slideLayout" Target="../slideLayouts/slideLayout357.xml"/><Relationship Id="rId5" Type="http://schemas.openxmlformats.org/officeDocument/2006/relationships/slideLayout" Target="../slideLayouts/slideLayout356.xml"/><Relationship Id="rId4" Type="http://schemas.openxmlformats.org/officeDocument/2006/relationships/slideLayout" Target="../slideLayouts/slideLayout355.xml"/><Relationship Id="rId3" Type="http://schemas.openxmlformats.org/officeDocument/2006/relationships/slideLayout" Target="../slideLayouts/slideLayout354.xml"/><Relationship Id="rId2" Type="http://schemas.openxmlformats.org/officeDocument/2006/relationships/slideLayout" Target="../slideLayouts/slideLayout353.xml"/><Relationship Id="rId14" Type="http://schemas.openxmlformats.org/officeDocument/2006/relationships/theme" Target="../theme/theme28.xml"/><Relationship Id="rId13" Type="http://schemas.openxmlformats.org/officeDocument/2006/relationships/slideLayout" Target="../slideLayouts/slideLayout364.xml"/><Relationship Id="rId12" Type="http://schemas.openxmlformats.org/officeDocument/2006/relationships/slideLayout" Target="../slideLayouts/slideLayout363.xml"/><Relationship Id="rId11" Type="http://schemas.openxmlformats.org/officeDocument/2006/relationships/slideLayout" Target="../slideLayouts/slideLayout362.xml"/><Relationship Id="rId10" Type="http://schemas.openxmlformats.org/officeDocument/2006/relationships/slideLayout" Target="../slideLayouts/slideLayout361.xml"/><Relationship Id="rId1" Type="http://schemas.openxmlformats.org/officeDocument/2006/relationships/slideLayout" Target="../slideLayouts/slideLayout352.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73.xml"/><Relationship Id="rId8" Type="http://schemas.openxmlformats.org/officeDocument/2006/relationships/slideLayout" Target="../slideLayouts/slideLayout372.xml"/><Relationship Id="rId7" Type="http://schemas.openxmlformats.org/officeDocument/2006/relationships/slideLayout" Target="../slideLayouts/slideLayout371.xml"/><Relationship Id="rId6" Type="http://schemas.openxmlformats.org/officeDocument/2006/relationships/slideLayout" Target="../slideLayouts/slideLayout370.xml"/><Relationship Id="rId5" Type="http://schemas.openxmlformats.org/officeDocument/2006/relationships/slideLayout" Target="../slideLayouts/slideLayout369.xml"/><Relationship Id="rId4" Type="http://schemas.openxmlformats.org/officeDocument/2006/relationships/slideLayout" Target="../slideLayouts/slideLayout368.xml"/><Relationship Id="rId3" Type="http://schemas.openxmlformats.org/officeDocument/2006/relationships/slideLayout" Target="../slideLayouts/slideLayout367.xml"/><Relationship Id="rId2" Type="http://schemas.openxmlformats.org/officeDocument/2006/relationships/slideLayout" Target="../slideLayouts/slideLayout366.xml"/><Relationship Id="rId14" Type="http://schemas.openxmlformats.org/officeDocument/2006/relationships/theme" Target="../theme/theme29.xml"/><Relationship Id="rId13" Type="http://schemas.openxmlformats.org/officeDocument/2006/relationships/slideLayout" Target="../slideLayouts/slideLayout377.xml"/><Relationship Id="rId12" Type="http://schemas.openxmlformats.org/officeDocument/2006/relationships/slideLayout" Target="../slideLayouts/slideLayout376.xml"/><Relationship Id="rId11" Type="http://schemas.openxmlformats.org/officeDocument/2006/relationships/slideLayout" Target="../slideLayouts/slideLayout375.xml"/><Relationship Id="rId10" Type="http://schemas.openxmlformats.org/officeDocument/2006/relationships/slideLayout" Target="../slideLayouts/slideLayout374.xml"/><Relationship Id="rId1" Type="http://schemas.openxmlformats.org/officeDocument/2006/relationships/slideLayout" Target="../slideLayouts/slideLayout36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4" Type="http://schemas.openxmlformats.org/officeDocument/2006/relationships/theme" Target="../theme/theme3.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86.xml"/><Relationship Id="rId8" Type="http://schemas.openxmlformats.org/officeDocument/2006/relationships/slideLayout" Target="../slideLayouts/slideLayout385.xml"/><Relationship Id="rId7" Type="http://schemas.openxmlformats.org/officeDocument/2006/relationships/slideLayout" Target="../slideLayouts/slideLayout384.xml"/><Relationship Id="rId6" Type="http://schemas.openxmlformats.org/officeDocument/2006/relationships/slideLayout" Target="../slideLayouts/slideLayout383.xml"/><Relationship Id="rId5" Type="http://schemas.openxmlformats.org/officeDocument/2006/relationships/slideLayout" Target="../slideLayouts/slideLayout382.xml"/><Relationship Id="rId4" Type="http://schemas.openxmlformats.org/officeDocument/2006/relationships/slideLayout" Target="../slideLayouts/slideLayout381.xml"/><Relationship Id="rId3" Type="http://schemas.openxmlformats.org/officeDocument/2006/relationships/slideLayout" Target="../slideLayouts/slideLayout380.xml"/><Relationship Id="rId2" Type="http://schemas.openxmlformats.org/officeDocument/2006/relationships/slideLayout" Target="../slideLayouts/slideLayout379.xml"/><Relationship Id="rId14" Type="http://schemas.openxmlformats.org/officeDocument/2006/relationships/theme" Target="../theme/theme30.xml"/><Relationship Id="rId13" Type="http://schemas.openxmlformats.org/officeDocument/2006/relationships/slideLayout" Target="../slideLayouts/slideLayout390.xml"/><Relationship Id="rId12" Type="http://schemas.openxmlformats.org/officeDocument/2006/relationships/slideLayout" Target="../slideLayouts/slideLayout389.xml"/><Relationship Id="rId11" Type="http://schemas.openxmlformats.org/officeDocument/2006/relationships/slideLayout" Target="../slideLayouts/slideLayout388.xml"/><Relationship Id="rId10" Type="http://schemas.openxmlformats.org/officeDocument/2006/relationships/slideLayout" Target="../slideLayouts/slideLayout387.xml"/><Relationship Id="rId1" Type="http://schemas.openxmlformats.org/officeDocument/2006/relationships/slideLayout" Target="../slideLayouts/slideLayout378.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99.xml"/><Relationship Id="rId8" Type="http://schemas.openxmlformats.org/officeDocument/2006/relationships/slideLayout" Target="../slideLayouts/slideLayout398.xml"/><Relationship Id="rId7" Type="http://schemas.openxmlformats.org/officeDocument/2006/relationships/slideLayout" Target="../slideLayouts/slideLayout397.xml"/><Relationship Id="rId6" Type="http://schemas.openxmlformats.org/officeDocument/2006/relationships/slideLayout" Target="../slideLayouts/slideLayout396.xml"/><Relationship Id="rId5" Type="http://schemas.openxmlformats.org/officeDocument/2006/relationships/slideLayout" Target="../slideLayouts/slideLayout395.xml"/><Relationship Id="rId4" Type="http://schemas.openxmlformats.org/officeDocument/2006/relationships/slideLayout" Target="../slideLayouts/slideLayout394.xml"/><Relationship Id="rId3" Type="http://schemas.openxmlformats.org/officeDocument/2006/relationships/slideLayout" Target="../slideLayouts/slideLayout393.xml"/><Relationship Id="rId2" Type="http://schemas.openxmlformats.org/officeDocument/2006/relationships/slideLayout" Target="../slideLayouts/slideLayout392.xml"/><Relationship Id="rId14" Type="http://schemas.openxmlformats.org/officeDocument/2006/relationships/theme" Target="../theme/theme31.xml"/><Relationship Id="rId13" Type="http://schemas.openxmlformats.org/officeDocument/2006/relationships/slideLayout" Target="../slideLayouts/slideLayout403.xml"/><Relationship Id="rId12" Type="http://schemas.openxmlformats.org/officeDocument/2006/relationships/slideLayout" Target="../slideLayouts/slideLayout402.xml"/><Relationship Id="rId11" Type="http://schemas.openxmlformats.org/officeDocument/2006/relationships/slideLayout" Target="../slideLayouts/slideLayout401.xml"/><Relationship Id="rId10" Type="http://schemas.openxmlformats.org/officeDocument/2006/relationships/slideLayout" Target="../slideLayouts/slideLayout400.xml"/><Relationship Id="rId1" Type="http://schemas.openxmlformats.org/officeDocument/2006/relationships/slideLayout" Target="../slideLayouts/slideLayout39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412.xml"/><Relationship Id="rId8" Type="http://schemas.openxmlformats.org/officeDocument/2006/relationships/slideLayout" Target="../slideLayouts/slideLayout411.xml"/><Relationship Id="rId7" Type="http://schemas.openxmlformats.org/officeDocument/2006/relationships/slideLayout" Target="../slideLayouts/slideLayout410.xml"/><Relationship Id="rId6" Type="http://schemas.openxmlformats.org/officeDocument/2006/relationships/slideLayout" Target="../slideLayouts/slideLayout409.xml"/><Relationship Id="rId5" Type="http://schemas.openxmlformats.org/officeDocument/2006/relationships/slideLayout" Target="../slideLayouts/slideLayout408.xml"/><Relationship Id="rId4" Type="http://schemas.openxmlformats.org/officeDocument/2006/relationships/slideLayout" Target="../slideLayouts/slideLayout407.xml"/><Relationship Id="rId3" Type="http://schemas.openxmlformats.org/officeDocument/2006/relationships/slideLayout" Target="../slideLayouts/slideLayout406.xml"/><Relationship Id="rId2" Type="http://schemas.openxmlformats.org/officeDocument/2006/relationships/slideLayout" Target="../slideLayouts/slideLayout405.xml"/><Relationship Id="rId14" Type="http://schemas.openxmlformats.org/officeDocument/2006/relationships/theme" Target="../theme/theme32.xml"/><Relationship Id="rId13" Type="http://schemas.openxmlformats.org/officeDocument/2006/relationships/slideLayout" Target="../slideLayouts/slideLayout416.xml"/><Relationship Id="rId12" Type="http://schemas.openxmlformats.org/officeDocument/2006/relationships/slideLayout" Target="../slideLayouts/slideLayout415.xml"/><Relationship Id="rId11" Type="http://schemas.openxmlformats.org/officeDocument/2006/relationships/slideLayout" Target="../slideLayouts/slideLayout414.xml"/><Relationship Id="rId10" Type="http://schemas.openxmlformats.org/officeDocument/2006/relationships/slideLayout" Target="../slideLayouts/slideLayout413.xml"/><Relationship Id="rId1" Type="http://schemas.openxmlformats.org/officeDocument/2006/relationships/slideLayout" Target="../slideLayouts/slideLayout404.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425.xml"/><Relationship Id="rId8" Type="http://schemas.openxmlformats.org/officeDocument/2006/relationships/slideLayout" Target="../slideLayouts/slideLayout424.xml"/><Relationship Id="rId7" Type="http://schemas.openxmlformats.org/officeDocument/2006/relationships/slideLayout" Target="../slideLayouts/slideLayout423.xml"/><Relationship Id="rId6" Type="http://schemas.openxmlformats.org/officeDocument/2006/relationships/slideLayout" Target="../slideLayouts/slideLayout422.xml"/><Relationship Id="rId5" Type="http://schemas.openxmlformats.org/officeDocument/2006/relationships/slideLayout" Target="../slideLayouts/slideLayout421.xml"/><Relationship Id="rId4" Type="http://schemas.openxmlformats.org/officeDocument/2006/relationships/slideLayout" Target="../slideLayouts/slideLayout420.xml"/><Relationship Id="rId3" Type="http://schemas.openxmlformats.org/officeDocument/2006/relationships/slideLayout" Target="../slideLayouts/slideLayout419.xml"/><Relationship Id="rId2" Type="http://schemas.openxmlformats.org/officeDocument/2006/relationships/slideLayout" Target="../slideLayouts/slideLayout418.xml"/><Relationship Id="rId14" Type="http://schemas.openxmlformats.org/officeDocument/2006/relationships/theme" Target="../theme/theme33.xml"/><Relationship Id="rId13" Type="http://schemas.openxmlformats.org/officeDocument/2006/relationships/slideLayout" Target="../slideLayouts/slideLayout429.xml"/><Relationship Id="rId12" Type="http://schemas.openxmlformats.org/officeDocument/2006/relationships/slideLayout" Target="../slideLayouts/slideLayout428.xml"/><Relationship Id="rId11" Type="http://schemas.openxmlformats.org/officeDocument/2006/relationships/slideLayout" Target="../slideLayouts/slideLayout427.xml"/><Relationship Id="rId10" Type="http://schemas.openxmlformats.org/officeDocument/2006/relationships/slideLayout" Target="../slideLayouts/slideLayout426.xml"/><Relationship Id="rId1" Type="http://schemas.openxmlformats.org/officeDocument/2006/relationships/slideLayout" Target="../slideLayouts/slideLayout417.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4" Type="http://schemas.openxmlformats.org/officeDocument/2006/relationships/theme" Target="../theme/theme34.xml"/><Relationship Id="rId13" Type="http://schemas.openxmlformats.org/officeDocument/2006/relationships/slideLayout" Target="../slideLayouts/slideLayout442.xml"/><Relationship Id="rId12" Type="http://schemas.openxmlformats.org/officeDocument/2006/relationships/slideLayout" Target="../slideLayouts/slideLayout441.xml"/><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451.xml"/><Relationship Id="rId8" Type="http://schemas.openxmlformats.org/officeDocument/2006/relationships/slideLayout" Target="../slideLayouts/slideLayout450.xml"/><Relationship Id="rId7" Type="http://schemas.openxmlformats.org/officeDocument/2006/relationships/slideLayout" Target="../slideLayouts/slideLayout449.xml"/><Relationship Id="rId6" Type="http://schemas.openxmlformats.org/officeDocument/2006/relationships/slideLayout" Target="../slideLayouts/slideLayout448.xml"/><Relationship Id="rId5" Type="http://schemas.openxmlformats.org/officeDocument/2006/relationships/slideLayout" Target="../slideLayouts/slideLayout447.xml"/><Relationship Id="rId4" Type="http://schemas.openxmlformats.org/officeDocument/2006/relationships/slideLayout" Target="../slideLayouts/slideLayout446.xml"/><Relationship Id="rId3" Type="http://schemas.openxmlformats.org/officeDocument/2006/relationships/slideLayout" Target="../slideLayouts/slideLayout445.xml"/><Relationship Id="rId2" Type="http://schemas.openxmlformats.org/officeDocument/2006/relationships/slideLayout" Target="../slideLayouts/slideLayout444.xml"/><Relationship Id="rId14" Type="http://schemas.openxmlformats.org/officeDocument/2006/relationships/theme" Target="../theme/theme35.xml"/><Relationship Id="rId13" Type="http://schemas.openxmlformats.org/officeDocument/2006/relationships/slideLayout" Target="../slideLayouts/slideLayout455.xml"/><Relationship Id="rId12" Type="http://schemas.openxmlformats.org/officeDocument/2006/relationships/slideLayout" Target="../slideLayouts/slideLayout454.xml"/><Relationship Id="rId11" Type="http://schemas.openxmlformats.org/officeDocument/2006/relationships/slideLayout" Target="../slideLayouts/slideLayout453.xml"/><Relationship Id="rId10" Type="http://schemas.openxmlformats.org/officeDocument/2006/relationships/slideLayout" Target="../slideLayouts/slideLayout452.xml"/><Relationship Id="rId1" Type="http://schemas.openxmlformats.org/officeDocument/2006/relationships/slideLayout" Target="../slideLayouts/slideLayout443.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464.xml"/><Relationship Id="rId8" Type="http://schemas.openxmlformats.org/officeDocument/2006/relationships/slideLayout" Target="../slideLayouts/slideLayout463.xml"/><Relationship Id="rId7" Type="http://schemas.openxmlformats.org/officeDocument/2006/relationships/slideLayout" Target="../slideLayouts/slideLayout462.xml"/><Relationship Id="rId6" Type="http://schemas.openxmlformats.org/officeDocument/2006/relationships/slideLayout" Target="../slideLayouts/slideLayout461.xml"/><Relationship Id="rId5" Type="http://schemas.openxmlformats.org/officeDocument/2006/relationships/slideLayout" Target="../slideLayouts/slideLayout460.xml"/><Relationship Id="rId4" Type="http://schemas.openxmlformats.org/officeDocument/2006/relationships/slideLayout" Target="../slideLayouts/slideLayout459.xml"/><Relationship Id="rId3" Type="http://schemas.openxmlformats.org/officeDocument/2006/relationships/slideLayout" Target="../slideLayouts/slideLayout458.xml"/><Relationship Id="rId2" Type="http://schemas.openxmlformats.org/officeDocument/2006/relationships/slideLayout" Target="../slideLayouts/slideLayout457.xml"/><Relationship Id="rId14" Type="http://schemas.openxmlformats.org/officeDocument/2006/relationships/theme" Target="../theme/theme36.xml"/><Relationship Id="rId13" Type="http://schemas.openxmlformats.org/officeDocument/2006/relationships/slideLayout" Target="../slideLayouts/slideLayout468.xml"/><Relationship Id="rId12" Type="http://schemas.openxmlformats.org/officeDocument/2006/relationships/slideLayout" Target="../slideLayouts/slideLayout467.xml"/><Relationship Id="rId11" Type="http://schemas.openxmlformats.org/officeDocument/2006/relationships/slideLayout" Target="../slideLayouts/slideLayout466.xml"/><Relationship Id="rId10" Type="http://schemas.openxmlformats.org/officeDocument/2006/relationships/slideLayout" Target="../slideLayouts/slideLayout465.xml"/><Relationship Id="rId1" Type="http://schemas.openxmlformats.org/officeDocument/2006/relationships/slideLayout" Target="../slideLayouts/slideLayout45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77.xml"/><Relationship Id="rId8" Type="http://schemas.openxmlformats.org/officeDocument/2006/relationships/slideLayout" Target="../slideLayouts/slideLayout476.xml"/><Relationship Id="rId7" Type="http://schemas.openxmlformats.org/officeDocument/2006/relationships/slideLayout" Target="../slideLayouts/slideLayout475.xml"/><Relationship Id="rId6" Type="http://schemas.openxmlformats.org/officeDocument/2006/relationships/slideLayout" Target="../slideLayouts/slideLayout474.xml"/><Relationship Id="rId5" Type="http://schemas.openxmlformats.org/officeDocument/2006/relationships/slideLayout" Target="../slideLayouts/slideLayout473.xml"/><Relationship Id="rId4" Type="http://schemas.openxmlformats.org/officeDocument/2006/relationships/slideLayout" Target="../slideLayouts/slideLayout472.xml"/><Relationship Id="rId3" Type="http://schemas.openxmlformats.org/officeDocument/2006/relationships/slideLayout" Target="../slideLayouts/slideLayout471.xml"/><Relationship Id="rId2" Type="http://schemas.openxmlformats.org/officeDocument/2006/relationships/slideLayout" Target="../slideLayouts/slideLayout470.xml"/><Relationship Id="rId14" Type="http://schemas.openxmlformats.org/officeDocument/2006/relationships/theme" Target="../theme/theme37.xml"/><Relationship Id="rId13" Type="http://schemas.openxmlformats.org/officeDocument/2006/relationships/slideLayout" Target="../slideLayouts/slideLayout481.xml"/><Relationship Id="rId12" Type="http://schemas.openxmlformats.org/officeDocument/2006/relationships/slideLayout" Target="../slideLayouts/slideLayout480.xml"/><Relationship Id="rId11" Type="http://schemas.openxmlformats.org/officeDocument/2006/relationships/slideLayout" Target="../slideLayouts/slideLayout479.xml"/><Relationship Id="rId10" Type="http://schemas.openxmlformats.org/officeDocument/2006/relationships/slideLayout" Target="../slideLayouts/slideLayout478.xml"/><Relationship Id="rId1" Type="http://schemas.openxmlformats.org/officeDocument/2006/relationships/slideLayout" Target="../slideLayouts/slideLayout469.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490.xml"/><Relationship Id="rId8" Type="http://schemas.openxmlformats.org/officeDocument/2006/relationships/slideLayout" Target="../slideLayouts/slideLayout489.xml"/><Relationship Id="rId7" Type="http://schemas.openxmlformats.org/officeDocument/2006/relationships/slideLayout" Target="../slideLayouts/slideLayout488.xml"/><Relationship Id="rId6" Type="http://schemas.openxmlformats.org/officeDocument/2006/relationships/slideLayout" Target="../slideLayouts/slideLayout487.xml"/><Relationship Id="rId5" Type="http://schemas.openxmlformats.org/officeDocument/2006/relationships/slideLayout" Target="../slideLayouts/slideLayout486.xml"/><Relationship Id="rId4" Type="http://schemas.openxmlformats.org/officeDocument/2006/relationships/slideLayout" Target="../slideLayouts/slideLayout485.xml"/><Relationship Id="rId3" Type="http://schemas.openxmlformats.org/officeDocument/2006/relationships/slideLayout" Target="../slideLayouts/slideLayout484.xml"/><Relationship Id="rId2" Type="http://schemas.openxmlformats.org/officeDocument/2006/relationships/slideLayout" Target="../slideLayouts/slideLayout483.xml"/><Relationship Id="rId14" Type="http://schemas.openxmlformats.org/officeDocument/2006/relationships/theme" Target="../theme/theme38.xml"/><Relationship Id="rId13" Type="http://schemas.openxmlformats.org/officeDocument/2006/relationships/slideLayout" Target="../slideLayouts/slideLayout494.xml"/><Relationship Id="rId12" Type="http://schemas.openxmlformats.org/officeDocument/2006/relationships/slideLayout" Target="../slideLayouts/slideLayout493.xml"/><Relationship Id="rId11" Type="http://schemas.openxmlformats.org/officeDocument/2006/relationships/slideLayout" Target="../slideLayouts/slideLayout492.xml"/><Relationship Id="rId10" Type="http://schemas.openxmlformats.org/officeDocument/2006/relationships/slideLayout" Target="../slideLayouts/slideLayout491.xml"/><Relationship Id="rId1" Type="http://schemas.openxmlformats.org/officeDocument/2006/relationships/slideLayout" Target="../slideLayouts/slideLayout482.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503.xml"/><Relationship Id="rId8" Type="http://schemas.openxmlformats.org/officeDocument/2006/relationships/slideLayout" Target="../slideLayouts/slideLayout502.xml"/><Relationship Id="rId7" Type="http://schemas.openxmlformats.org/officeDocument/2006/relationships/slideLayout" Target="../slideLayouts/slideLayout501.xml"/><Relationship Id="rId6" Type="http://schemas.openxmlformats.org/officeDocument/2006/relationships/slideLayout" Target="../slideLayouts/slideLayout500.xml"/><Relationship Id="rId5" Type="http://schemas.openxmlformats.org/officeDocument/2006/relationships/slideLayout" Target="../slideLayouts/slideLayout499.xml"/><Relationship Id="rId4" Type="http://schemas.openxmlformats.org/officeDocument/2006/relationships/slideLayout" Target="../slideLayouts/slideLayout498.xml"/><Relationship Id="rId3" Type="http://schemas.openxmlformats.org/officeDocument/2006/relationships/slideLayout" Target="../slideLayouts/slideLayout497.xml"/><Relationship Id="rId2" Type="http://schemas.openxmlformats.org/officeDocument/2006/relationships/slideLayout" Target="../slideLayouts/slideLayout496.xml"/><Relationship Id="rId14" Type="http://schemas.openxmlformats.org/officeDocument/2006/relationships/theme" Target="../theme/theme39.xml"/><Relationship Id="rId13" Type="http://schemas.openxmlformats.org/officeDocument/2006/relationships/slideLayout" Target="../slideLayouts/slideLayout507.xml"/><Relationship Id="rId12" Type="http://schemas.openxmlformats.org/officeDocument/2006/relationships/slideLayout" Target="../slideLayouts/slideLayout506.xml"/><Relationship Id="rId11" Type="http://schemas.openxmlformats.org/officeDocument/2006/relationships/slideLayout" Target="../slideLayouts/slideLayout505.xml"/><Relationship Id="rId10" Type="http://schemas.openxmlformats.org/officeDocument/2006/relationships/slideLayout" Target="../slideLayouts/slideLayout504.xml"/><Relationship Id="rId1" Type="http://schemas.openxmlformats.org/officeDocument/2006/relationships/slideLayout" Target="../slideLayouts/slideLayout49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516.xml"/><Relationship Id="rId8" Type="http://schemas.openxmlformats.org/officeDocument/2006/relationships/slideLayout" Target="../slideLayouts/slideLayout515.xml"/><Relationship Id="rId7" Type="http://schemas.openxmlformats.org/officeDocument/2006/relationships/slideLayout" Target="../slideLayouts/slideLayout514.xml"/><Relationship Id="rId6" Type="http://schemas.openxmlformats.org/officeDocument/2006/relationships/slideLayout" Target="../slideLayouts/slideLayout513.xml"/><Relationship Id="rId5" Type="http://schemas.openxmlformats.org/officeDocument/2006/relationships/slideLayout" Target="../slideLayouts/slideLayout512.xml"/><Relationship Id="rId4" Type="http://schemas.openxmlformats.org/officeDocument/2006/relationships/slideLayout" Target="../slideLayouts/slideLayout511.xml"/><Relationship Id="rId3" Type="http://schemas.openxmlformats.org/officeDocument/2006/relationships/slideLayout" Target="../slideLayouts/slideLayout510.xml"/><Relationship Id="rId2" Type="http://schemas.openxmlformats.org/officeDocument/2006/relationships/slideLayout" Target="../slideLayouts/slideLayout509.xml"/><Relationship Id="rId14" Type="http://schemas.openxmlformats.org/officeDocument/2006/relationships/theme" Target="../theme/theme40.xml"/><Relationship Id="rId13" Type="http://schemas.openxmlformats.org/officeDocument/2006/relationships/slideLayout" Target="../slideLayouts/slideLayout520.xml"/><Relationship Id="rId12" Type="http://schemas.openxmlformats.org/officeDocument/2006/relationships/slideLayout" Target="../slideLayouts/slideLayout519.xml"/><Relationship Id="rId11" Type="http://schemas.openxmlformats.org/officeDocument/2006/relationships/slideLayout" Target="../slideLayouts/slideLayout518.xml"/><Relationship Id="rId10" Type="http://schemas.openxmlformats.org/officeDocument/2006/relationships/slideLayout" Target="../slideLayouts/slideLayout517.xml"/><Relationship Id="rId1" Type="http://schemas.openxmlformats.org/officeDocument/2006/relationships/slideLayout" Target="../slideLayouts/slideLayout508.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529.xml"/><Relationship Id="rId8" Type="http://schemas.openxmlformats.org/officeDocument/2006/relationships/slideLayout" Target="../slideLayouts/slideLayout528.xml"/><Relationship Id="rId7" Type="http://schemas.openxmlformats.org/officeDocument/2006/relationships/slideLayout" Target="../slideLayouts/slideLayout527.xml"/><Relationship Id="rId6" Type="http://schemas.openxmlformats.org/officeDocument/2006/relationships/slideLayout" Target="../slideLayouts/slideLayout526.xml"/><Relationship Id="rId5" Type="http://schemas.openxmlformats.org/officeDocument/2006/relationships/slideLayout" Target="../slideLayouts/slideLayout525.xml"/><Relationship Id="rId4" Type="http://schemas.openxmlformats.org/officeDocument/2006/relationships/slideLayout" Target="../slideLayouts/slideLayout524.xml"/><Relationship Id="rId3" Type="http://schemas.openxmlformats.org/officeDocument/2006/relationships/slideLayout" Target="../slideLayouts/slideLayout523.xml"/><Relationship Id="rId2" Type="http://schemas.openxmlformats.org/officeDocument/2006/relationships/slideLayout" Target="../slideLayouts/slideLayout522.xml"/><Relationship Id="rId14" Type="http://schemas.openxmlformats.org/officeDocument/2006/relationships/theme" Target="../theme/theme41.xml"/><Relationship Id="rId13" Type="http://schemas.openxmlformats.org/officeDocument/2006/relationships/slideLayout" Target="../slideLayouts/slideLayout533.xml"/><Relationship Id="rId12" Type="http://schemas.openxmlformats.org/officeDocument/2006/relationships/slideLayout" Target="../slideLayouts/slideLayout532.xml"/><Relationship Id="rId11" Type="http://schemas.openxmlformats.org/officeDocument/2006/relationships/slideLayout" Target="../slideLayouts/slideLayout531.xml"/><Relationship Id="rId10" Type="http://schemas.openxmlformats.org/officeDocument/2006/relationships/slideLayout" Target="../slideLayouts/slideLayout530.xml"/><Relationship Id="rId1" Type="http://schemas.openxmlformats.org/officeDocument/2006/relationships/slideLayout" Target="../slideLayouts/slideLayout521.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542.xml"/><Relationship Id="rId8" Type="http://schemas.openxmlformats.org/officeDocument/2006/relationships/slideLayout" Target="../slideLayouts/slideLayout541.xml"/><Relationship Id="rId7" Type="http://schemas.openxmlformats.org/officeDocument/2006/relationships/slideLayout" Target="../slideLayouts/slideLayout540.xml"/><Relationship Id="rId6" Type="http://schemas.openxmlformats.org/officeDocument/2006/relationships/slideLayout" Target="../slideLayouts/slideLayout539.xml"/><Relationship Id="rId5" Type="http://schemas.openxmlformats.org/officeDocument/2006/relationships/slideLayout" Target="../slideLayouts/slideLayout538.xml"/><Relationship Id="rId4" Type="http://schemas.openxmlformats.org/officeDocument/2006/relationships/slideLayout" Target="../slideLayouts/slideLayout537.xml"/><Relationship Id="rId3" Type="http://schemas.openxmlformats.org/officeDocument/2006/relationships/slideLayout" Target="../slideLayouts/slideLayout536.xml"/><Relationship Id="rId2" Type="http://schemas.openxmlformats.org/officeDocument/2006/relationships/slideLayout" Target="../slideLayouts/slideLayout535.xml"/><Relationship Id="rId14" Type="http://schemas.openxmlformats.org/officeDocument/2006/relationships/theme" Target="../theme/theme42.xml"/><Relationship Id="rId13" Type="http://schemas.openxmlformats.org/officeDocument/2006/relationships/slideLayout" Target="../slideLayouts/slideLayout546.xml"/><Relationship Id="rId12" Type="http://schemas.openxmlformats.org/officeDocument/2006/relationships/slideLayout" Target="../slideLayouts/slideLayout545.xml"/><Relationship Id="rId11" Type="http://schemas.openxmlformats.org/officeDocument/2006/relationships/slideLayout" Target="../slideLayouts/slideLayout544.xml"/><Relationship Id="rId10" Type="http://schemas.openxmlformats.org/officeDocument/2006/relationships/slideLayout" Target="../slideLayouts/slideLayout543.xml"/><Relationship Id="rId1" Type="http://schemas.openxmlformats.org/officeDocument/2006/relationships/slideLayout" Target="../slideLayouts/slideLayout534.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555.xml"/><Relationship Id="rId8" Type="http://schemas.openxmlformats.org/officeDocument/2006/relationships/slideLayout" Target="../slideLayouts/slideLayout554.xml"/><Relationship Id="rId7" Type="http://schemas.openxmlformats.org/officeDocument/2006/relationships/slideLayout" Target="../slideLayouts/slideLayout553.xml"/><Relationship Id="rId6" Type="http://schemas.openxmlformats.org/officeDocument/2006/relationships/slideLayout" Target="../slideLayouts/slideLayout552.xml"/><Relationship Id="rId5" Type="http://schemas.openxmlformats.org/officeDocument/2006/relationships/slideLayout" Target="../slideLayouts/slideLayout551.xml"/><Relationship Id="rId4" Type="http://schemas.openxmlformats.org/officeDocument/2006/relationships/slideLayout" Target="../slideLayouts/slideLayout550.xml"/><Relationship Id="rId3" Type="http://schemas.openxmlformats.org/officeDocument/2006/relationships/slideLayout" Target="../slideLayouts/slideLayout549.xml"/><Relationship Id="rId2" Type="http://schemas.openxmlformats.org/officeDocument/2006/relationships/slideLayout" Target="../slideLayouts/slideLayout548.xml"/><Relationship Id="rId14" Type="http://schemas.openxmlformats.org/officeDocument/2006/relationships/theme" Target="../theme/theme43.xml"/><Relationship Id="rId13" Type="http://schemas.openxmlformats.org/officeDocument/2006/relationships/slideLayout" Target="../slideLayouts/slideLayout559.xml"/><Relationship Id="rId12" Type="http://schemas.openxmlformats.org/officeDocument/2006/relationships/slideLayout" Target="../slideLayouts/slideLayout558.xml"/><Relationship Id="rId11" Type="http://schemas.openxmlformats.org/officeDocument/2006/relationships/slideLayout" Target="../slideLayouts/slideLayout557.xml"/><Relationship Id="rId10" Type="http://schemas.openxmlformats.org/officeDocument/2006/relationships/slideLayout" Target="../slideLayouts/slideLayout556.xml"/><Relationship Id="rId1" Type="http://schemas.openxmlformats.org/officeDocument/2006/relationships/slideLayout" Target="../slideLayouts/slideLayout547.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568.xml"/><Relationship Id="rId8" Type="http://schemas.openxmlformats.org/officeDocument/2006/relationships/slideLayout" Target="../slideLayouts/slideLayout567.xml"/><Relationship Id="rId7" Type="http://schemas.openxmlformats.org/officeDocument/2006/relationships/slideLayout" Target="../slideLayouts/slideLayout566.xml"/><Relationship Id="rId6" Type="http://schemas.openxmlformats.org/officeDocument/2006/relationships/slideLayout" Target="../slideLayouts/slideLayout565.xml"/><Relationship Id="rId5" Type="http://schemas.openxmlformats.org/officeDocument/2006/relationships/slideLayout" Target="../slideLayouts/slideLayout564.xml"/><Relationship Id="rId4" Type="http://schemas.openxmlformats.org/officeDocument/2006/relationships/slideLayout" Target="../slideLayouts/slideLayout563.xml"/><Relationship Id="rId3" Type="http://schemas.openxmlformats.org/officeDocument/2006/relationships/slideLayout" Target="../slideLayouts/slideLayout562.xml"/><Relationship Id="rId2" Type="http://schemas.openxmlformats.org/officeDocument/2006/relationships/slideLayout" Target="../slideLayouts/slideLayout561.xml"/><Relationship Id="rId14" Type="http://schemas.openxmlformats.org/officeDocument/2006/relationships/theme" Target="../theme/theme44.xml"/><Relationship Id="rId13" Type="http://schemas.openxmlformats.org/officeDocument/2006/relationships/slideLayout" Target="../slideLayouts/slideLayout572.xml"/><Relationship Id="rId12" Type="http://schemas.openxmlformats.org/officeDocument/2006/relationships/slideLayout" Target="../slideLayouts/slideLayout571.xml"/><Relationship Id="rId11" Type="http://schemas.openxmlformats.org/officeDocument/2006/relationships/slideLayout" Target="../slideLayouts/slideLayout570.xml"/><Relationship Id="rId10" Type="http://schemas.openxmlformats.org/officeDocument/2006/relationships/slideLayout" Target="../slideLayouts/slideLayout569.xml"/><Relationship Id="rId1" Type="http://schemas.openxmlformats.org/officeDocument/2006/relationships/slideLayout" Target="../slideLayouts/slideLayout56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4" Type="http://schemas.openxmlformats.org/officeDocument/2006/relationships/theme" Target="../theme/theme5.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4" Type="http://schemas.openxmlformats.org/officeDocument/2006/relationships/theme" Target="../theme/theme6.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4" Type="http://schemas.openxmlformats.org/officeDocument/2006/relationships/theme" Target="../theme/theme7.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4" Type="http://schemas.openxmlformats.org/officeDocument/2006/relationships/theme" Target="../theme/theme8.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3.xml"/><Relationship Id="rId8" Type="http://schemas.openxmlformats.org/officeDocument/2006/relationships/slideLayout" Target="../slideLayouts/slideLayout112.xml"/><Relationship Id="rId7" Type="http://schemas.openxmlformats.org/officeDocument/2006/relationships/slideLayout" Target="../slideLayouts/slideLayout111.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4" Type="http://schemas.openxmlformats.org/officeDocument/2006/relationships/theme" Target="../theme/theme9.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1.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8.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4.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73.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86.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99.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46.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63.xml"/><Relationship Id="rId1"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60.xml"/><Relationship Id="rId1" Type="http://schemas.openxmlformats.org/officeDocument/2006/relationships/image" Target="../media/image26.GI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68.xml"/><Relationship Id="rId2" Type="http://schemas.openxmlformats.org/officeDocument/2006/relationships/image" Target="../media/image28.png"/><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25.xml"/><Relationship Id="rId1"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81.xml"/><Relationship Id="rId1"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69030" y="2686050"/>
            <a:ext cx="4853305" cy="1168400"/>
          </a:xfrm>
          <a:prstGeom prst="rect">
            <a:avLst/>
          </a:prstGeom>
          <a:noFill/>
        </p:spPr>
        <p:txBody>
          <a:bodyPr wrap="square" rtlCol="0">
            <a:spAutoFit/>
          </a:bodyPr>
          <a:lstStyle/>
          <a:p>
            <a:pPr algn="ctr"/>
            <a:r>
              <a:rPr lang="en-US" altLang="zh-CN" sz="7000" dirty="0">
                <a:solidFill>
                  <a:srgbClr val="4A5A69"/>
                </a:solidFill>
                <a:latin typeface="方正清刻本悦宋简体" panose="02000000000000000000" pitchFamily="2" charset="-122"/>
                <a:ea typeface="方正清刻本悦宋简体" panose="02000000000000000000" pitchFamily="2" charset="-122"/>
              </a:rPr>
              <a:t>WondFS</a:t>
            </a:r>
            <a:endParaRPr lang="zh-CN" altLang="en-US" sz="7000" dirty="0">
              <a:solidFill>
                <a:srgbClr val="4A5A69"/>
              </a:solidFill>
              <a:latin typeface="方正清刻本悦宋简体" panose="02000000000000000000" pitchFamily="2" charset="-122"/>
              <a:ea typeface="方正清刻本悦宋简体" panose="02000000000000000000" pitchFamily="2" charset="-122"/>
            </a:endParaRPr>
          </a:p>
        </p:txBody>
      </p:sp>
      <p:cxnSp>
        <p:nvCxnSpPr>
          <p:cNvPr id="6" name="直接连接符 5"/>
          <p:cNvCxnSpPr/>
          <p:nvPr/>
        </p:nvCxnSpPr>
        <p:spPr>
          <a:xfrm>
            <a:off x="2760562"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198744"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FTL </a:t>
            </a:r>
            <a:r>
              <a:rPr lang="zh-CN" altLang="en-US" sz="4000" b="1"/>
              <a:t>—</a:t>
            </a:r>
            <a:r>
              <a:rPr lang="en-US" altLang="zh-CN" sz="4000" b="1"/>
              <a:t> Flash Translation Layer</a:t>
            </a:r>
            <a:endParaRPr lang="en-US" altLang="zh-CN" sz="4000" b="1"/>
          </a:p>
        </p:txBody>
      </p:sp>
      <p:pic>
        <p:nvPicPr>
          <p:cNvPr id="3" name="图片 2" descr="截屏2022-05-09 下午5.32.26"/>
          <p:cNvPicPr>
            <a:picLocks noChangeAspect="1"/>
          </p:cNvPicPr>
          <p:nvPr/>
        </p:nvPicPr>
        <p:blipFill>
          <a:blip r:embed="rId1"/>
          <a:stretch>
            <a:fillRect/>
          </a:stretch>
        </p:blipFill>
        <p:spPr>
          <a:xfrm>
            <a:off x="6317615" y="2077720"/>
            <a:ext cx="4700270" cy="2702560"/>
          </a:xfrm>
          <a:prstGeom prst="rect">
            <a:avLst/>
          </a:prstGeom>
        </p:spPr>
      </p:pic>
      <p:sp>
        <p:nvSpPr>
          <p:cNvPr id="6" name="文本框 5"/>
          <p:cNvSpPr txBox="1"/>
          <p:nvPr/>
        </p:nvSpPr>
        <p:spPr>
          <a:xfrm>
            <a:off x="648970" y="2229485"/>
            <a:ext cx="4336415" cy="2399665"/>
          </a:xfrm>
          <a:prstGeom prst="rect">
            <a:avLst/>
          </a:prstGeom>
          <a:noFill/>
        </p:spPr>
        <p:txBody>
          <a:bodyPr wrap="square" rtlCol="0">
            <a:spAutoFit/>
          </a:bodyPr>
          <a:p>
            <a:pPr marL="457200" indent="-457200">
              <a:buFont typeface="Wingdings" panose="05000000000000000000" charset="0"/>
              <a:buChar char=""/>
            </a:pPr>
            <a:r>
              <a:rPr lang="en-US" altLang="zh-CN" sz="3000"/>
              <a:t>LBA</a:t>
            </a:r>
            <a:r>
              <a:rPr lang="zh-CN" altLang="en-US" sz="3000"/>
              <a:t>到</a:t>
            </a:r>
            <a:r>
              <a:rPr lang="en-US" altLang="zh-CN" sz="3000"/>
              <a:t>PBA</a:t>
            </a:r>
            <a:r>
              <a:rPr lang="zh-CN" altLang="en-US" sz="3000"/>
              <a:t>的映射</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垃圾回收</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擦写平衡</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FTL's Problem</a:t>
            </a:r>
            <a:endParaRPr lang="zh-CN" altLang="en-US" sz="4000" b="1"/>
          </a:p>
        </p:txBody>
      </p:sp>
      <p:pic>
        <p:nvPicPr>
          <p:cNvPr id="3" name="图片 2" descr="截屏2022-05-09 下午5.23.35"/>
          <p:cNvPicPr>
            <a:picLocks noChangeAspect="1"/>
          </p:cNvPicPr>
          <p:nvPr/>
        </p:nvPicPr>
        <p:blipFill>
          <a:blip r:embed="rId1"/>
          <a:stretch>
            <a:fillRect/>
          </a:stretch>
        </p:blipFill>
        <p:spPr>
          <a:xfrm>
            <a:off x="2906395" y="1776095"/>
            <a:ext cx="6379210" cy="4704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7399020" cy="706755"/>
          </a:xfrm>
          <a:prstGeom prst="rect">
            <a:avLst/>
          </a:prstGeom>
          <a:noFill/>
        </p:spPr>
        <p:txBody>
          <a:bodyPr wrap="square" rtlCol="0">
            <a:spAutoFit/>
          </a:bodyPr>
          <a:p>
            <a:r>
              <a:rPr lang="en-US" altLang="zh-CN" sz="4000" b="1">
                <a:sym typeface="+mn-ea"/>
              </a:rPr>
              <a:t>LFS </a:t>
            </a:r>
            <a:r>
              <a:rPr lang="zh-CN" altLang="en-US" sz="4000" b="1">
                <a:sym typeface="+mn-ea"/>
              </a:rPr>
              <a:t>—</a:t>
            </a:r>
            <a:r>
              <a:rPr lang="en-US" altLang="zh-CN" sz="4000" b="1">
                <a:sym typeface="+mn-ea"/>
              </a:rPr>
              <a:t> Log-structured File System</a:t>
            </a:r>
            <a:endParaRPr lang="en-US" altLang="zh-CN" sz="4000" b="1"/>
          </a:p>
        </p:txBody>
      </p:sp>
      <p:pic>
        <p:nvPicPr>
          <p:cNvPr id="2" name="图片 1" descr="截屏2022-05-11 下午4.40.39"/>
          <p:cNvPicPr>
            <a:picLocks noChangeAspect="1"/>
          </p:cNvPicPr>
          <p:nvPr/>
        </p:nvPicPr>
        <p:blipFill>
          <a:blip r:embed="rId1"/>
          <a:stretch>
            <a:fillRect/>
          </a:stretch>
        </p:blipFill>
        <p:spPr>
          <a:xfrm>
            <a:off x="2670810" y="2319020"/>
            <a:ext cx="6849745" cy="1874520"/>
          </a:xfrm>
          <a:prstGeom prst="rect">
            <a:avLst/>
          </a:prstGeom>
        </p:spPr>
      </p:pic>
      <p:sp>
        <p:nvSpPr>
          <p:cNvPr id="3" name="文本框 2"/>
          <p:cNvSpPr txBox="1"/>
          <p:nvPr/>
        </p:nvSpPr>
        <p:spPr>
          <a:xfrm>
            <a:off x="3024505" y="4839970"/>
            <a:ext cx="6142355" cy="553085"/>
          </a:xfrm>
          <a:prstGeom prst="rect">
            <a:avLst/>
          </a:prstGeom>
          <a:noFill/>
        </p:spPr>
        <p:txBody>
          <a:bodyPr wrap="square" rtlCol="0">
            <a:spAutoFit/>
          </a:bodyPr>
          <a:p>
            <a:pPr indent="0" algn="ctr">
              <a:buFont typeface="Wingdings" panose="05000000000000000000" charset="0"/>
              <a:buNone/>
            </a:pPr>
            <a:r>
              <a:rPr lang="zh-CN" altLang="en-US" sz="3000"/>
              <a:t>经典</a:t>
            </a:r>
            <a:r>
              <a:rPr lang="en-US" altLang="zh-CN" sz="3000"/>
              <a:t>Flash</a:t>
            </a:r>
            <a:r>
              <a:rPr lang="zh-CN" altLang="en-US" sz="3000"/>
              <a:t>文件系统：</a:t>
            </a:r>
            <a:r>
              <a:rPr lang="en-US" altLang="zh-CN" sz="3000"/>
              <a:t>JFFS F2FS</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02</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3061" y="3564829"/>
            <a:ext cx="25704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基本定义</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3380" y="1536700"/>
            <a:ext cx="11444605" cy="3784600"/>
          </a:xfrm>
          <a:prstGeom prst="rect">
            <a:avLst/>
          </a:prstGeom>
          <a:noFill/>
        </p:spPr>
        <p:txBody>
          <a:bodyPr wrap="square" rtlCol="0">
            <a:spAutoFit/>
          </a:bodyPr>
          <a:p>
            <a:r>
              <a:rPr lang="en-US" altLang="zh-CN" sz="3000"/>
              <a:t>ino: inode</a:t>
            </a:r>
            <a:r>
              <a:rPr lang="zh-CN" altLang="en-US" sz="3000"/>
              <a:t>的</a:t>
            </a:r>
            <a:r>
              <a:rPr lang="en-US" altLang="zh-CN" sz="3000"/>
              <a:t>ino number</a:t>
            </a:r>
            <a:endParaRPr lang="en-US" altLang="zh-CN" sz="3000"/>
          </a:p>
          <a:p>
            <a:r>
              <a:rPr lang="en-US" altLang="zh-CN" sz="3000"/>
              <a:t>page: 4KB </a:t>
            </a:r>
            <a:r>
              <a:rPr lang="zh-CN" altLang="en-US" sz="3000"/>
              <a:t>读、写单元</a:t>
            </a:r>
            <a:endParaRPr lang="zh-CN" altLang="en-US" sz="3000"/>
          </a:p>
          <a:p>
            <a:r>
              <a:rPr lang="en-US" altLang="zh-CN" sz="3000"/>
              <a:t>block: 512KB </a:t>
            </a:r>
            <a:r>
              <a:rPr lang="zh-CN" altLang="en-US" sz="3000"/>
              <a:t>擦除</a:t>
            </a:r>
            <a:r>
              <a:rPr lang="zh-CN" altLang="en-US" sz="3000"/>
              <a:t>单元</a:t>
            </a:r>
            <a:endParaRPr lang="zh-CN" altLang="en-US" sz="3000"/>
          </a:p>
          <a:p>
            <a:r>
              <a:rPr lang="en-US" altLang="zh-CN" sz="3000"/>
              <a:t>region: N</a:t>
            </a:r>
            <a:r>
              <a:rPr lang="zh-CN" altLang="en-US" sz="3000"/>
              <a:t>个</a:t>
            </a:r>
            <a:r>
              <a:rPr lang="en-US" altLang="zh-CN" sz="3000"/>
              <a:t>block</a:t>
            </a:r>
            <a:r>
              <a:rPr lang="zh-CN" altLang="en-US" sz="3000"/>
              <a:t>组成的具有一定功能的区域</a:t>
            </a:r>
            <a:endParaRPr lang="zh-CN" altLang="en-US" sz="3000"/>
          </a:p>
          <a:p>
            <a:r>
              <a:rPr lang="zh-CN" altLang="en-US" sz="3000"/>
              <a:t>文件和目录都是文件，没有本质区别</a:t>
            </a:r>
            <a:endParaRPr lang="zh-CN" altLang="en-US" sz="3000"/>
          </a:p>
          <a:p>
            <a:r>
              <a:rPr lang="zh-CN" altLang="en-US" sz="3000"/>
              <a:t>文件组成：元数据、数据</a:t>
            </a:r>
            <a:endParaRPr lang="zh-CN" altLang="en-US" sz="3000"/>
          </a:p>
          <a:p>
            <a:r>
              <a:rPr lang="zh-CN" altLang="en-US" sz="3000"/>
              <a:t>如果文件是目录文件，在数据中存储的是固定格式的数据项，例如（</a:t>
            </a:r>
            <a:r>
              <a:rPr lang="en-US" altLang="zh-CN" sz="3000"/>
              <a:t>ino, name</a:t>
            </a:r>
            <a:r>
              <a:rPr lang="zh-CN" altLang="en-US" sz="3000"/>
              <a:t>）</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03</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磁盘布局</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30 下午1.07.02"/>
          <p:cNvPicPr>
            <a:picLocks noChangeAspect="1"/>
          </p:cNvPicPr>
          <p:nvPr/>
        </p:nvPicPr>
        <p:blipFill>
          <a:blip r:embed="rId1"/>
          <a:stretch>
            <a:fillRect/>
          </a:stretch>
        </p:blipFill>
        <p:spPr>
          <a:xfrm>
            <a:off x="711200" y="2533650"/>
            <a:ext cx="10769600" cy="1790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Super Region</a:t>
            </a:r>
            <a:endParaRPr lang="en-US" altLang="zh-CN" sz="4000" b="1"/>
          </a:p>
        </p:txBody>
      </p:sp>
      <p:sp>
        <p:nvSpPr>
          <p:cNvPr id="4" name="文本框 3"/>
          <p:cNvSpPr txBox="1"/>
          <p:nvPr/>
        </p:nvSpPr>
        <p:spPr>
          <a:xfrm>
            <a:off x="835660" y="1998345"/>
            <a:ext cx="11012805" cy="553085"/>
          </a:xfrm>
          <a:prstGeom prst="rect">
            <a:avLst/>
          </a:prstGeom>
          <a:noFill/>
        </p:spPr>
        <p:txBody>
          <a:bodyPr wrap="square" rtlCol="0">
            <a:spAutoFit/>
          </a:bodyPr>
          <a:p>
            <a:pPr indent="0">
              <a:buFont typeface="Wingdings" panose="05000000000000000000" charset="0"/>
              <a:buNone/>
            </a:pPr>
            <a:r>
              <a:rPr sz="3000">
                <a:latin typeface="+mn-ea"/>
                <a:cs typeface="+mn-ea"/>
              </a:rPr>
              <a:t>只读区域，记录文件系统元数据</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BIT Region</a:t>
            </a:r>
            <a:endParaRPr lang="en-US" altLang="zh-CN" sz="4000" b="1"/>
          </a:p>
        </p:txBody>
      </p:sp>
      <p:sp>
        <p:nvSpPr>
          <p:cNvPr id="4" name="文本框 3"/>
          <p:cNvSpPr txBox="1"/>
          <p:nvPr/>
        </p:nvSpPr>
        <p:spPr>
          <a:xfrm>
            <a:off x="835660" y="1998345"/>
            <a:ext cx="11012805" cy="2861310"/>
          </a:xfrm>
          <a:prstGeom prst="rect">
            <a:avLst/>
          </a:prstGeom>
          <a:noFill/>
        </p:spPr>
        <p:txBody>
          <a:bodyPr wrap="square" rtlCol="0">
            <a:spAutoFit/>
          </a:bodyPr>
          <a:p>
            <a:pPr indent="0">
              <a:buFont typeface="Wingdings" panose="05000000000000000000" charset="0"/>
              <a:buNone/>
            </a:pPr>
            <a:r>
              <a:rPr sz="3000">
                <a:latin typeface="+mn-ea"/>
                <a:cs typeface="+mn-ea"/>
              </a:rPr>
              <a:t>每</a:t>
            </a:r>
            <a:r>
              <a:rPr lang="en-US" sz="3000">
                <a:latin typeface="+mn-ea"/>
                <a:cs typeface="+mn-ea"/>
              </a:rPr>
              <a:t>32</a:t>
            </a:r>
            <a:r>
              <a:rPr sz="3000">
                <a:latin typeface="+mn-ea"/>
                <a:cs typeface="+mn-ea"/>
              </a:rPr>
              <a:t>字节对应Main Area区域</a:t>
            </a:r>
            <a:r>
              <a:rPr lang="zh-CN" sz="3000">
                <a:latin typeface="+mn-ea"/>
                <a:cs typeface="+mn-ea"/>
              </a:rPr>
              <a:t>一个</a:t>
            </a:r>
            <a:r>
              <a:rPr lang="en-US" sz="3000">
                <a:latin typeface="+mn-ea"/>
                <a:cs typeface="+mn-ea"/>
              </a:rPr>
              <a:t>block</a:t>
            </a:r>
            <a:r>
              <a:rPr sz="3000">
                <a:latin typeface="+mn-ea"/>
                <a:cs typeface="+mn-ea"/>
              </a:rPr>
              <a:t>的使用情况</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sz="3000">
                <a:latin typeface="+mn-ea"/>
                <a:cs typeface="+mn-ea"/>
              </a:rPr>
              <a:t>16字节128位 0 </a:t>
            </a:r>
            <a:r>
              <a:rPr lang="en-US" sz="3000">
                <a:latin typeface="+mn-ea"/>
                <a:cs typeface="+mn-ea"/>
              </a:rPr>
              <a:t>c</a:t>
            </a:r>
            <a:r>
              <a:rPr sz="3000">
                <a:latin typeface="+mn-ea"/>
                <a:cs typeface="+mn-ea"/>
              </a:rPr>
              <a:t>lean 1 used/</a:t>
            </a:r>
            <a:r>
              <a:rPr lang="en-US" sz="3000">
                <a:latin typeface="+mn-ea"/>
                <a:cs typeface="+mn-ea"/>
              </a:rPr>
              <a:t>d</a:t>
            </a:r>
            <a:r>
              <a:rPr sz="3000">
                <a:latin typeface="+mn-ea"/>
                <a:cs typeface="+mn-ea"/>
              </a:rPr>
              <a:t>irty</a:t>
            </a:r>
            <a:endParaRPr sz="3000">
              <a:latin typeface="+mn-ea"/>
              <a:cs typeface="+mn-ea"/>
            </a:endParaRPr>
          </a:p>
          <a:p>
            <a:pPr indent="0">
              <a:buFont typeface="Wingdings" panose="05000000000000000000" charset="0"/>
              <a:buNone/>
            </a:pPr>
            <a:r>
              <a:rPr lang="en-US" sz="3000">
                <a:latin typeface="+mn-ea"/>
                <a:cs typeface="+mn-ea"/>
              </a:rPr>
              <a:t>4</a:t>
            </a:r>
            <a:r>
              <a:rPr sz="3000">
                <a:latin typeface="+mn-ea"/>
                <a:cs typeface="+mn-ea"/>
              </a:rPr>
              <a:t>字节 上次擦除时间</a:t>
            </a:r>
            <a:endParaRPr sz="3000">
              <a:latin typeface="+mn-ea"/>
              <a:cs typeface="+mn-ea"/>
            </a:endParaRPr>
          </a:p>
          <a:p>
            <a:pPr indent="0">
              <a:buFont typeface="Wingdings" panose="05000000000000000000" charset="0"/>
              <a:buNone/>
            </a:pPr>
            <a:r>
              <a:rPr sz="3000">
                <a:latin typeface="+mn-ea"/>
                <a:cs typeface="+mn-ea"/>
              </a:rPr>
              <a:t>4字节 擦除次数</a:t>
            </a:r>
            <a:endParaRPr sz="3000">
              <a:latin typeface="+mn-ea"/>
              <a:cs typeface="+mn-ea"/>
            </a:endParaRPr>
          </a:p>
          <a:p>
            <a:pPr algn="l">
              <a:buClrTx/>
              <a:buSzTx/>
              <a:buFont typeface="Wingdings" panose="05000000000000000000" charset="0"/>
              <a:buNone/>
            </a:pPr>
            <a:r>
              <a:rPr sz="3000">
                <a:latin typeface="+mn-ea"/>
                <a:cs typeface="+mn-ea"/>
              </a:rPr>
              <a:t>4字节 </a:t>
            </a:r>
            <a:r>
              <a:rPr sz="3000">
                <a:latin typeface="+mn-ea"/>
                <a:cs typeface="+mn-ea"/>
              </a:rPr>
              <a:t>块平均生命周期</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PIT Region</a:t>
            </a:r>
            <a:endParaRPr lang="en-US" altLang="zh-CN" sz="4000" b="1"/>
          </a:p>
        </p:txBody>
      </p:sp>
      <p:sp>
        <p:nvSpPr>
          <p:cNvPr id="4" name="文本框 3"/>
          <p:cNvSpPr txBox="1"/>
          <p:nvPr/>
        </p:nvSpPr>
        <p:spPr>
          <a:xfrm>
            <a:off x="835660" y="2014855"/>
            <a:ext cx="11012805" cy="3322955"/>
          </a:xfrm>
          <a:prstGeom prst="rect">
            <a:avLst/>
          </a:prstGeom>
          <a:noFill/>
        </p:spPr>
        <p:txBody>
          <a:bodyPr wrap="square" rtlCol="0">
            <a:spAutoFit/>
          </a:bodyPr>
          <a:p>
            <a:pPr indent="0">
              <a:buFont typeface="Wingdings" panose="05000000000000000000" charset="0"/>
              <a:buNone/>
            </a:pPr>
            <a:r>
              <a:rPr sz="3000">
                <a:latin typeface="+mn-ea"/>
                <a:cs typeface="+mn-ea"/>
              </a:rPr>
              <a:t>存储Main Area区域</a:t>
            </a:r>
            <a:r>
              <a:rPr lang="en-US" sz="3000">
                <a:latin typeface="+mn-ea"/>
                <a:cs typeface="+mn-ea"/>
              </a:rPr>
              <a:t>p</a:t>
            </a:r>
            <a:r>
              <a:rPr sz="3000">
                <a:latin typeface="+mn-ea"/>
                <a:cs typeface="+mn-ea"/>
              </a:rPr>
              <a:t>age的使用情况</a:t>
            </a:r>
            <a:endParaRPr sz="3000">
              <a:latin typeface="+mn-ea"/>
              <a:cs typeface="+mn-ea"/>
            </a:endParaRPr>
          </a:p>
          <a:p>
            <a:pPr indent="0">
              <a:buFont typeface="Wingdings" panose="05000000000000000000" charset="0"/>
              <a:buNone/>
            </a:pPr>
            <a:r>
              <a:rPr sz="3000">
                <a:latin typeface="+mn-ea"/>
                <a:cs typeface="+mn-ea"/>
              </a:rPr>
              <a:t>0 未使用 </a:t>
            </a:r>
            <a:r>
              <a:rPr lang="en-US" sz="3000">
                <a:latin typeface="+mn-ea"/>
                <a:cs typeface="+mn-ea"/>
              </a:rPr>
              <a:t>u</a:t>
            </a:r>
            <a:r>
              <a:rPr sz="3000">
                <a:latin typeface="+mn-ea"/>
                <a:cs typeface="+mn-ea"/>
              </a:rPr>
              <a:t>32 </a:t>
            </a:r>
            <a:r>
              <a:rPr lang="en-US" sz="3000">
                <a:latin typeface="+mn-ea"/>
                <a:cs typeface="+mn-ea"/>
              </a:rPr>
              <a:t>p</a:t>
            </a:r>
            <a:r>
              <a:rPr sz="3000">
                <a:latin typeface="+mn-ea"/>
                <a:cs typeface="+mn-ea"/>
              </a:rPr>
              <a:t>age中所存储数据对应inode的ino</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lang="en-US" sz="3000">
                <a:latin typeface="+mn-ea"/>
                <a:cs typeface="+mn-ea"/>
              </a:rPr>
              <a:t>两种存储编码：serial、map</a:t>
            </a:r>
            <a:endParaRPr lang="en-US" sz="3000">
              <a:latin typeface="+mn-ea"/>
              <a:cs typeface="+mn-ea"/>
            </a:endParaRPr>
          </a:p>
          <a:p>
            <a:pPr indent="0">
              <a:buFont typeface="Wingdings" panose="05000000000000000000" charset="0"/>
              <a:buNone/>
            </a:pPr>
            <a:r>
              <a:rPr lang="en-US" sz="3000">
                <a:latin typeface="+mn-ea"/>
                <a:cs typeface="+mn-ea"/>
              </a:rPr>
              <a:t>serial适用于使用中的page数量多的情况</a:t>
            </a:r>
            <a:endParaRPr lang="en-US" sz="3000">
              <a:latin typeface="+mn-ea"/>
              <a:cs typeface="+mn-ea"/>
            </a:endParaRPr>
          </a:p>
          <a:p>
            <a:pPr indent="0">
              <a:buFont typeface="Wingdings" panose="05000000000000000000" charset="0"/>
              <a:buNone/>
            </a:pPr>
            <a:r>
              <a:rPr lang="en-US" sz="3000">
                <a:latin typeface="+mn-ea"/>
                <a:cs typeface="+mn-ea"/>
              </a:rPr>
              <a:t>serial适用于使用中的page数量少的情况</a:t>
            </a:r>
            <a:endParaRPr lang="en-US" sz="3000">
              <a:latin typeface="+mn-ea"/>
              <a:cs typeface="+mn-ea"/>
            </a:endParaRPr>
          </a:p>
          <a:p>
            <a:pPr indent="0">
              <a:buFont typeface="Wingdings" panose="05000000000000000000" charset="0"/>
              <a:buNone/>
            </a:pP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43061" y="3589594"/>
            <a:ext cx="25704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开发背景</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01</a:t>
            </a:r>
            <a:endParaRPr lang="zh-CN" altLang="en-US" sz="4400" dirty="0">
              <a:solidFill>
                <a:srgbClr val="92A3B8"/>
              </a:solidFill>
              <a:latin typeface="Century Gothic" panose="020B0502020202020204" pitchFamily="34" charset="0"/>
              <a:cs typeface="DokChampa" panose="020B0604020202020204" pitchFamily="34" charset="-3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BIT &amp; PIT Region </a:t>
            </a:r>
            <a:r>
              <a:rPr lang="zh-CN" altLang="en-US" sz="4000" b="1"/>
              <a:t>掉电</a:t>
            </a:r>
            <a:r>
              <a:rPr lang="zh-CN" altLang="en-US" sz="4000" b="1"/>
              <a:t>保护</a:t>
            </a:r>
            <a:endParaRPr lang="zh-CN" altLang="en-US" sz="4000" b="1"/>
          </a:p>
        </p:txBody>
      </p:sp>
      <p:sp>
        <p:nvSpPr>
          <p:cNvPr id="4" name="文本框 3"/>
          <p:cNvSpPr txBox="1"/>
          <p:nvPr/>
        </p:nvSpPr>
        <p:spPr>
          <a:xfrm>
            <a:off x="835660" y="2014855"/>
            <a:ext cx="11012805" cy="4246245"/>
          </a:xfrm>
          <a:prstGeom prst="rect">
            <a:avLst/>
          </a:prstGeom>
          <a:noFill/>
        </p:spPr>
        <p:txBody>
          <a:bodyPr wrap="square" rtlCol="0">
            <a:spAutoFit/>
          </a:bodyPr>
          <a:p>
            <a:pPr algn="l">
              <a:buClrTx/>
              <a:buSzTx/>
              <a:buFont typeface="Wingdings" panose="05000000000000000000" charset="0"/>
              <a:buNone/>
            </a:pPr>
            <a:r>
              <a:rPr sz="3000">
                <a:latin typeface="+mn-ea"/>
                <a:cs typeface="+mn-ea"/>
                <a:sym typeface="+mn-ea"/>
              </a:rPr>
              <a:t>默认情况BIT &amp; PIT Region存储的数据都只有1个</a:t>
            </a:r>
            <a:r>
              <a:rPr sz="3000">
                <a:latin typeface="+mn-ea"/>
                <a:cs typeface="+mn-ea"/>
                <a:sym typeface="+mn-ea"/>
              </a:rPr>
              <a:t>block大小</a:t>
            </a:r>
            <a:endParaRPr sz="3000">
              <a:latin typeface="+mn-ea"/>
              <a:cs typeface="+mn-ea"/>
              <a:sym typeface="+mn-ea"/>
            </a:endParaRPr>
          </a:p>
          <a:p>
            <a:pPr algn="l">
              <a:buClrTx/>
              <a:buSzTx/>
              <a:buFont typeface="Wingdings" panose="05000000000000000000" charset="0"/>
              <a:buNone/>
            </a:pPr>
            <a:endParaRPr sz="3000">
              <a:latin typeface="+mn-ea"/>
              <a:cs typeface="+mn-ea"/>
              <a:sym typeface="+mn-ea"/>
            </a:endParaRPr>
          </a:p>
          <a:p>
            <a:pPr algn="l">
              <a:buClrTx/>
              <a:buSzTx/>
              <a:buFont typeface="Wingdings" panose="05000000000000000000" charset="0"/>
              <a:buNone/>
            </a:pPr>
            <a:r>
              <a:rPr sz="3000">
                <a:latin typeface="+mn-ea"/>
                <a:cs typeface="+mn-ea"/>
                <a:sym typeface="+mn-ea"/>
              </a:rPr>
              <a:t>第一重保险：</a:t>
            </a:r>
            <a:endParaRPr sz="3000">
              <a:latin typeface="+mn-ea"/>
              <a:cs typeface="+mn-ea"/>
              <a:sym typeface="+mn-ea"/>
            </a:endParaRPr>
          </a:p>
          <a:p>
            <a:pPr algn="l">
              <a:buClrTx/>
              <a:buSzTx/>
              <a:buFont typeface="Wingdings" panose="05000000000000000000" charset="0"/>
              <a:buNone/>
            </a:pPr>
            <a:r>
              <a:rPr sz="3000">
                <a:latin typeface="+mn-ea"/>
                <a:cs typeface="+mn-ea"/>
                <a:sym typeface="+mn-ea"/>
              </a:rPr>
              <a:t>特殊的修改步骤</a:t>
            </a:r>
            <a:endParaRPr sz="3000">
              <a:latin typeface="+mn-ea"/>
              <a:cs typeface="+mn-ea"/>
            </a:endParaRPr>
          </a:p>
          <a:p>
            <a:pPr algn="l">
              <a:buClrTx/>
              <a:buSzTx/>
              <a:buFont typeface="Wingdings" panose="05000000000000000000" charset="0"/>
              <a:buNone/>
            </a:pPr>
            <a:r>
              <a:rPr sz="3000">
                <a:latin typeface="+mn-ea"/>
                <a:cs typeface="+mn-ea"/>
                <a:sym typeface="+mn-ea"/>
              </a:rPr>
              <a:t>- 将修改后的数据（1个block大小）写入第二个block</a:t>
            </a:r>
            <a:endParaRPr sz="3000">
              <a:latin typeface="+mn-ea"/>
              <a:cs typeface="+mn-ea"/>
            </a:endParaRPr>
          </a:p>
          <a:p>
            <a:pPr algn="l">
              <a:buClrTx/>
              <a:buSzTx/>
              <a:buFont typeface="Wingdings" panose="05000000000000000000" charset="0"/>
              <a:buNone/>
            </a:pPr>
            <a:r>
              <a:rPr sz="3000">
                <a:latin typeface="+mn-ea"/>
                <a:cs typeface="+mn-ea"/>
                <a:sym typeface="+mn-ea"/>
              </a:rPr>
              <a:t>- 将修改后的数据写入第一个block</a:t>
            </a:r>
            <a:endParaRPr sz="3000">
              <a:latin typeface="+mn-ea"/>
              <a:cs typeface="+mn-ea"/>
            </a:endParaRPr>
          </a:p>
          <a:p>
            <a:pPr algn="l">
              <a:buClrTx/>
              <a:buSzTx/>
              <a:buFont typeface="Wingdings" panose="05000000000000000000" charset="0"/>
              <a:buNone/>
            </a:pPr>
            <a:r>
              <a:rPr sz="3000">
                <a:latin typeface="+mn-ea"/>
                <a:cs typeface="+mn-ea"/>
                <a:sym typeface="+mn-ea"/>
              </a:rPr>
              <a:t>- 擦除第二个</a:t>
            </a:r>
            <a:r>
              <a:rPr lang="en-US" sz="3000">
                <a:latin typeface="+mn-ea"/>
                <a:cs typeface="+mn-ea"/>
                <a:sym typeface="+mn-ea"/>
              </a:rPr>
              <a:t>b</a:t>
            </a:r>
            <a:r>
              <a:rPr sz="3000">
                <a:latin typeface="+mn-ea"/>
                <a:cs typeface="+mn-ea"/>
                <a:sym typeface="+mn-ea"/>
              </a:rPr>
              <a:t>lock</a:t>
            </a:r>
            <a:endParaRPr sz="3000">
              <a:latin typeface="+mn-ea"/>
              <a:cs typeface="+mn-ea"/>
              <a:sym typeface="+mn-ea"/>
            </a:endParaRPr>
          </a:p>
          <a:p>
            <a:pPr algn="l">
              <a:buClrTx/>
              <a:buSzTx/>
              <a:buFont typeface="Wingdings" panose="05000000000000000000" charset="0"/>
              <a:buNone/>
            </a:pPr>
            <a:r>
              <a:rPr sz="3000">
                <a:latin typeface="+mn-ea"/>
                <a:cs typeface="+mn-ea"/>
              </a:rPr>
              <a:t>第二重保险：</a:t>
            </a:r>
            <a:endParaRPr sz="3000">
              <a:latin typeface="+mn-ea"/>
              <a:cs typeface="+mn-ea"/>
            </a:endParaRPr>
          </a:p>
          <a:p>
            <a:pPr algn="l">
              <a:buClrTx/>
              <a:buSzTx/>
              <a:buFont typeface="Wingdings" panose="05000000000000000000" charset="0"/>
              <a:buNone/>
            </a:pPr>
            <a:r>
              <a:rPr sz="3000">
                <a:latin typeface="+mn-ea"/>
                <a:cs typeface="+mn-ea"/>
              </a:rPr>
              <a:t>块的开头结尾都有时间戳</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Q: </a:t>
            </a:r>
            <a:r>
              <a:rPr lang="zh-CN" altLang="en-US" sz="4000" b="1"/>
              <a:t>是否应该存在固定的区域</a:t>
            </a:r>
            <a:endParaRPr lang="zh-CN" altLang="en-US" sz="4000" b="1"/>
          </a:p>
        </p:txBody>
      </p:sp>
      <p:sp>
        <p:nvSpPr>
          <p:cNvPr id="6" name="文本框 5"/>
          <p:cNvSpPr txBox="1"/>
          <p:nvPr/>
        </p:nvSpPr>
        <p:spPr>
          <a:xfrm>
            <a:off x="648970" y="2229485"/>
            <a:ext cx="11012805" cy="4246245"/>
          </a:xfrm>
          <a:prstGeom prst="rect">
            <a:avLst/>
          </a:prstGeom>
          <a:noFill/>
        </p:spPr>
        <p:txBody>
          <a:bodyPr wrap="square" rtlCol="0">
            <a:spAutoFit/>
          </a:bodyPr>
          <a:p>
            <a:pPr marL="457200" indent="-457200">
              <a:buFont typeface="Wingdings" panose="05000000000000000000" charset="0"/>
              <a:buChar char=""/>
            </a:pPr>
            <a:r>
              <a:rPr lang="zh-CN" altLang="en-US" sz="3000"/>
              <a:t>如果没有固定的区域，文件系统挂载慢 — </a:t>
            </a:r>
            <a:r>
              <a:rPr lang="en-US" altLang="zh-CN" sz="3000"/>
              <a:t>JFFS</a:t>
            </a:r>
            <a:endParaRPr lang="zh-CN" altLang="en-US" sz="3000"/>
          </a:p>
          <a:p>
            <a:pPr marL="457200" indent="-457200">
              <a:buFont typeface="Wingdings" panose="05000000000000000000" charset="0"/>
              <a:buChar char=""/>
            </a:pPr>
            <a:r>
              <a:rPr lang="zh-CN" altLang="en-US" sz="3000"/>
              <a:t>经典的</a:t>
            </a:r>
            <a:r>
              <a:rPr lang="en-US" altLang="zh-CN" sz="3000"/>
              <a:t>LFS</a:t>
            </a:r>
            <a:r>
              <a:rPr lang="zh-CN" altLang="en-US" sz="3000"/>
              <a:t>文件系统同样包含了固定区域 — 但其实出发点不同</a:t>
            </a:r>
            <a:endParaRPr lang="zh-CN" altLang="en-US" sz="3000"/>
          </a:p>
          <a:p>
            <a:pPr marL="457200" indent="-457200">
              <a:buFont typeface="Wingdings" panose="05000000000000000000" charset="0"/>
              <a:buChar char=""/>
            </a:pPr>
            <a:r>
              <a:rPr lang="en-US" altLang="zh-CN" sz="3000"/>
              <a:t>F2FS</a:t>
            </a:r>
            <a:r>
              <a:rPr lang="zh-CN" altLang="en-US" sz="3000"/>
              <a:t>有多个固定区域，但底层有</a:t>
            </a:r>
            <a:r>
              <a:rPr lang="en-US" altLang="zh-CN" sz="3000"/>
              <a:t>FTL</a:t>
            </a:r>
            <a:endParaRPr lang="zh-CN" altLang="en-US" sz="3000"/>
          </a:p>
          <a:p>
            <a:pPr marL="457200" indent="-457200">
              <a:buFont typeface="Wingdings" panose="05000000000000000000" charset="0"/>
              <a:buChar char=""/>
            </a:pPr>
            <a:r>
              <a:rPr lang="zh-CN" altLang="en-US" sz="3000"/>
              <a:t>如果</a:t>
            </a:r>
            <a:r>
              <a:rPr lang="en-US" altLang="zh-CN" sz="3000"/>
              <a:t>BIT Region</a:t>
            </a:r>
            <a:r>
              <a:rPr lang="zh-CN" altLang="en-US" sz="3000"/>
              <a:t>、</a:t>
            </a:r>
            <a:r>
              <a:rPr lang="en-US" altLang="zh-CN" sz="3000"/>
              <a:t>PIT Region</a:t>
            </a:r>
            <a:r>
              <a:rPr lang="zh-CN" altLang="en-US" sz="3000"/>
              <a:t>、</a:t>
            </a:r>
            <a:r>
              <a:rPr lang="en-US" altLang="zh-CN" sz="3000"/>
              <a:t>Super Region</a:t>
            </a:r>
            <a:r>
              <a:rPr lang="zh-CN" altLang="en-US" sz="3000"/>
              <a:t>损坏，如何恢复</a:t>
            </a:r>
            <a:endParaRPr lang="zh-CN" altLang="en-US" sz="3000"/>
          </a:p>
          <a:p>
            <a:pPr marL="457200" indent="-457200">
              <a:buFont typeface="Wingdings" panose="05000000000000000000" charset="0"/>
              <a:buChar char=""/>
            </a:pPr>
            <a:endParaRPr lang="zh-CN" altLang="en-US" sz="3000"/>
          </a:p>
          <a:p>
            <a:pPr indent="0">
              <a:buFont typeface="Wingdings" panose="05000000000000000000" charset="0"/>
              <a:buNone/>
            </a:pPr>
            <a:r>
              <a:rPr lang="zh-CN" altLang="en-US" sz="3000"/>
              <a:t>为了性能的考虑，这些包含 </a:t>
            </a:r>
            <a:r>
              <a:rPr lang="en-US" altLang="zh-CN" sz="3000"/>
              <a:t>Flash </a:t>
            </a:r>
            <a:r>
              <a:rPr lang="zh-CN" altLang="en-US" sz="3000"/>
              <a:t>介质信息的块在损坏前维持在固定的区域，不进行擦写平衡，本身少数块的损坏是在坏块管理处理范围之内的，通过增加一份拷贝防止数据丢失，即使极小的可能</a:t>
            </a:r>
            <a:r>
              <a:rPr lang="zh-CN" altLang="en-US" sz="3000"/>
              <a:t>性数据全部丢失也可通过全盘扫描恢复</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Q: BIT</a:t>
            </a:r>
            <a:r>
              <a:rPr lang="zh-CN" altLang="en-US" sz="4000" b="1"/>
              <a:t>、</a:t>
            </a:r>
            <a:r>
              <a:rPr lang="en-US" altLang="zh-CN" sz="4000" b="1"/>
              <a:t>PIT</a:t>
            </a:r>
            <a:r>
              <a:rPr lang="zh-CN" altLang="en-US" sz="4000" b="1"/>
              <a:t>的更新频率</a:t>
            </a:r>
            <a:endParaRPr lang="zh-CN" altLang="en-US" sz="4000" b="1"/>
          </a:p>
        </p:txBody>
      </p:sp>
      <p:sp>
        <p:nvSpPr>
          <p:cNvPr id="6" name="文本框 5"/>
          <p:cNvSpPr txBox="1"/>
          <p:nvPr/>
        </p:nvSpPr>
        <p:spPr>
          <a:xfrm>
            <a:off x="648970" y="2229485"/>
            <a:ext cx="11012805" cy="2861310"/>
          </a:xfrm>
          <a:prstGeom prst="rect">
            <a:avLst/>
          </a:prstGeom>
          <a:noFill/>
        </p:spPr>
        <p:txBody>
          <a:bodyPr wrap="square" rtlCol="0">
            <a:spAutoFit/>
          </a:bodyPr>
          <a:p>
            <a:pPr marL="457200" indent="-457200">
              <a:buFont typeface="Wingdings" panose="05000000000000000000" charset="0"/>
              <a:buChar char=""/>
            </a:pPr>
            <a:r>
              <a:rPr lang="zh-CN" altLang="en-US" sz="3000"/>
              <a:t>每次有写入事件后更新</a:t>
            </a:r>
            <a:endParaRPr lang="zh-CN" altLang="en-US" sz="3000"/>
          </a:p>
          <a:p>
            <a:pPr marL="457200" indent="-457200">
              <a:buFont typeface="Wingdings" panose="05000000000000000000" charset="0"/>
              <a:buChar char=""/>
            </a:pPr>
            <a:r>
              <a:rPr lang="en-US" altLang="zh-CN" sz="3000"/>
              <a:t>LFS</a:t>
            </a:r>
            <a:r>
              <a:rPr lang="zh-CN" altLang="en-US" sz="3000"/>
              <a:t>中的类似区域</a:t>
            </a:r>
            <a:r>
              <a:rPr lang="en-US" altLang="zh-CN" sz="3000"/>
              <a:t>CP</a:t>
            </a:r>
            <a:r>
              <a:rPr lang="zh-CN" altLang="en-US" sz="3000"/>
              <a:t>每</a:t>
            </a:r>
            <a:r>
              <a:rPr lang="en-US" altLang="zh-CN" sz="3000"/>
              <a:t>30s</a:t>
            </a:r>
            <a:r>
              <a:rPr lang="zh-CN" altLang="en-US" sz="3000"/>
              <a:t>更新一次，我们采用相同策略后，是否有方式可以保持数据的一致性</a:t>
            </a:r>
            <a:endParaRPr lang="zh-CN" altLang="en-US" sz="3000"/>
          </a:p>
          <a:p>
            <a:pPr marL="457200" indent="-457200">
              <a:buFont typeface="Wingdings" panose="05000000000000000000" charset="0"/>
              <a:buChar char=""/>
            </a:pPr>
            <a:endParaRPr lang="zh-CN" altLang="en-US" sz="3000"/>
          </a:p>
          <a:p>
            <a:pPr indent="0">
              <a:buFont typeface="Wingdings" panose="05000000000000000000" charset="0"/>
              <a:buNone/>
            </a:pPr>
            <a:r>
              <a:rPr lang="zh-CN" altLang="en-US" sz="3000"/>
              <a:t>已支持类似事务的操作减少需要更新次数，更新频率的解决需要和日志结合</a:t>
            </a:r>
            <a:r>
              <a:rPr lang="zh-CN" altLang="en-US" sz="3000"/>
              <a:t>有待优化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KV Region</a:t>
            </a:r>
            <a:endParaRPr lang="en-US" altLang="zh-CN" sz="4000" b="1"/>
          </a:p>
        </p:txBody>
      </p:sp>
      <p:sp>
        <p:nvSpPr>
          <p:cNvPr id="3" name="文本框 2"/>
          <p:cNvSpPr txBox="1"/>
          <p:nvPr/>
        </p:nvSpPr>
        <p:spPr>
          <a:xfrm>
            <a:off x="648970" y="1998345"/>
            <a:ext cx="10894060" cy="1014730"/>
          </a:xfrm>
          <a:prstGeom prst="rect">
            <a:avLst/>
          </a:prstGeom>
          <a:noFill/>
        </p:spPr>
        <p:txBody>
          <a:bodyPr wrap="square" rtlCol="0">
            <a:spAutoFit/>
          </a:bodyPr>
          <a:p>
            <a:r>
              <a:rPr lang="en-US" altLang="zh-CN" sz="3000"/>
              <a:t>Flash </a:t>
            </a:r>
            <a:r>
              <a:rPr lang="zh-CN" altLang="en-US" sz="3000"/>
              <a:t>介质中的核心</a:t>
            </a:r>
            <a:r>
              <a:rPr lang="en-US" altLang="zh-CN" sz="3000"/>
              <a:t>Region</a:t>
            </a:r>
            <a:r>
              <a:rPr lang="zh-CN" altLang="en-US" sz="3000"/>
              <a:t>，采用</a:t>
            </a:r>
            <a:r>
              <a:rPr lang="en-US" altLang="zh-CN" sz="3000"/>
              <a:t>LSM-Tree</a:t>
            </a:r>
            <a:r>
              <a:rPr lang="zh-CN" altLang="en-US" sz="3000"/>
              <a:t>作为</a:t>
            </a:r>
            <a:r>
              <a:rPr lang="en-US" altLang="zh-CN" sz="3000"/>
              <a:t>KV</a:t>
            </a:r>
            <a:r>
              <a:rPr lang="zh-CN" altLang="en-US" sz="3000"/>
              <a:t>存储系统的索引。</a:t>
            </a:r>
            <a:r>
              <a:rPr lang="en-US" altLang="zh-CN" sz="3000"/>
              <a:t>LSM-Tree</a:t>
            </a:r>
            <a:r>
              <a:rPr lang="zh-CN" altLang="en-US" sz="3000"/>
              <a:t>自身的更新特性契合</a:t>
            </a:r>
            <a:r>
              <a:rPr lang="en-US" altLang="zh-CN" sz="3000"/>
              <a:t>Flash</a:t>
            </a:r>
            <a:r>
              <a:rPr lang="zh-CN" altLang="en-US" sz="3000"/>
              <a:t>异地更新的需求</a:t>
            </a:r>
            <a:endParaRPr lang="zh-CN" altLang="en-US" sz="3000"/>
          </a:p>
        </p:txBody>
      </p:sp>
      <p:pic>
        <p:nvPicPr>
          <p:cNvPr id="4" name="图片 3" descr="截屏2022-05-30 上午11.36.24"/>
          <p:cNvPicPr>
            <a:picLocks noChangeAspect="1"/>
          </p:cNvPicPr>
          <p:nvPr/>
        </p:nvPicPr>
        <p:blipFill>
          <a:blip r:embed="rId1"/>
          <a:stretch>
            <a:fillRect/>
          </a:stretch>
        </p:blipFill>
        <p:spPr>
          <a:xfrm>
            <a:off x="2940050" y="3205480"/>
            <a:ext cx="5855335" cy="3185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KV Region</a:t>
            </a:r>
            <a:endParaRPr lang="en-US" altLang="zh-CN" sz="4000" b="1"/>
          </a:p>
        </p:txBody>
      </p:sp>
      <p:sp>
        <p:nvSpPr>
          <p:cNvPr id="3" name="文本框 2"/>
          <p:cNvSpPr txBox="1"/>
          <p:nvPr/>
        </p:nvSpPr>
        <p:spPr>
          <a:xfrm>
            <a:off x="648970" y="1998345"/>
            <a:ext cx="10894060" cy="3784600"/>
          </a:xfrm>
          <a:prstGeom prst="rect">
            <a:avLst/>
          </a:prstGeom>
          <a:noFill/>
        </p:spPr>
        <p:txBody>
          <a:bodyPr wrap="square" rtlCol="0">
            <a:spAutoFit/>
          </a:bodyPr>
          <a:p>
            <a:r>
              <a:rPr lang="zh-CN" altLang="en-US" sz="3000"/>
              <a:t>相比传统的</a:t>
            </a:r>
            <a:r>
              <a:rPr lang="en-US" altLang="zh-CN" sz="3000"/>
              <a:t>B-Tree</a:t>
            </a:r>
            <a:r>
              <a:rPr lang="zh-CN" altLang="en-US" sz="3000"/>
              <a:t>，</a:t>
            </a:r>
            <a:r>
              <a:rPr lang="en-US" altLang="zh-CN" sz="3000"/>
              <a:t>LSM-Tree</a:t>
            </a:r>
            <a:r>
              <a:rPr lang="zh-CN" altLang="en-US" sz="3000"/>
              <a:t>具备有以下的</a:t>
            </a:r>
            <a:r>
              <a:rPr lang="zh-CN" altLang="en-US" sz="3000"/>
              <a:t>特性：</a:t>
            </a:r>
            <a:endParaRPr lang="zh-CN" altLang="en-US" sz="3000"/>
          </a:p>
          <a:p>
            <a:endParaRPr lang="zh-CN" altLang="en-US" sz="3000"/>
          </a:p>
          <a:p>
            <a:pPr marL="457200" indent="-457200">
              <a:buFont typeface="Arial" panose="020B0604020202020204" pitchFamily="34" charset="0"/>
              <a:buChar char="•"/>
            </a:pPr>
            <a:r>
              <a:rPr lang="en-US" altLang="zh-CN" sz="3000"/>
              <a:t>LSM-Tree</a:t>
            </a:r>
            <a:r>
              <a:rPr lang="zh-CN" altLang="en-US" sz="3000"/>
              <a:t>具备批量写入特性，能够将小数据的</a:t>
            </a:r>
            <a:r>
              <a:rPr lang="en-US" altLang="zh-CN" sz="3000"/>
              <a:t>random write</a:t>
            </a:r>
            <a:r>
              <a:rPr lang="zh-CN" altLang="en-US" sz="3000"/>
              <a:t>化为</a:t>
            </a:r>
            <a:r>
              <a:rPr lang="en-US" altLang="zh-CN" sz="3000"/>
              <a:t>sequence batch write</a:t>
            </a:r>
            <a:r>
              <a:rPr lang="zh-CN" altLang="en-US" sz="3000"/>
              <a:t>来适配</a:t>
            </a:r>
            <a:r>
              <a:rPr lang="en-US" altLang="zh-CN" sz="3000"/>
              <a:t>flash</a:t>
            </a:r>
            <a:r>
              <a:rPr lang="zh-CN" altLang="en-US" sz="3000"/>
              <a:t>的特性，从而提高写</a:t>
            </a:r>
            <a:r>
              <a:rPr lang="zh-CN" altLang="en-US" sz="3000"/>
              <a:t>性能</a:t>
            </a:r>
            <a:endParaRPr lang="zh-CN" altLang="en-US" sz="3000"/>
          </a:p>
          <a:p>
            <a:pPr marL="457200" indent="-457200">
              <a:buFont typeface="Arial" panose="020B0604020202020204" pitchFamily="34" charset="0"/>
              <a:buChar char="•"/>
            </a:pPr>
            <a:endParaRPr lang="zh-CN" altLang="en-US" sz="3000"/>
          </a:p>
          <a:p>
            <a:pPr marL="457200" indent="-457200">
              <a:buFont typeface="Arial" panose="020B0604020202020204" pitchFamily="34" charset="0"/>
              <a:buChar char="•"/>
            </a:pPr>
            <a:r>
              <a:rPr lang="zh-CN" altLang="en-US" sz="3000"/>
              <a:t>以</a:t>
            </a:r>
            <a:r>
              <a:rPr lang="en-US" altLang="zh-CN" sz="3000"/>
              <a:t>append-only</a:t>
            </a:r>
            <a:r>
              <a:rPr lang="zh-CN" altLang="en-US" sz="3000"/>
              <a:t>的形式添加数据，而不是</a:t>
            </a:r>
            <a:r>
              <a:rPr lang="en-US" altLang="zh-CN" sz="3000"/>
              <a:t>update-in-place</a:t>
            </a:r>
            <a:r>
              <a:rPr lang="zh-CN" altLang="en-US" sz="3000"/>
              <a:t>，这样的形式可以避免因为一小部分数据的修改引起</a:t>
            </a:r>
            <a:r>
              <a:rPr lang="en-US" altLang="zh-CN" sz="3000"/>
              <a:t>flash</a:t>
            </a:r>
            <a:r>
              <a:rPr lang="zh-CN" altLang="en-US" sz="3000"/>
              <a:t>中大量的</a:t>
            </a:r>
            <a:r>
              <a:rPr lang="en-US" altLang="zh-CN" sz="3000"/>
              <a:t>page</a:t>
            </a:r>
            <a:r>
              <a:rPr lang="zh-CN" altLang="en-US" sz="3000"/>
              <a:t>数据进行</a:t>
            </a:r>
            <a:r>
              <a:rPr lang="zh-CN" altLang="en-US" sz="3000"/>
              <a:t>迁移</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Main Area</a:t>
            </a:r>
            <a:endParaRPr lang="en-US" altLang="zh-CN" sz="4000" b="1"/>
          </a:p>
        </p:txBody>
      </p:sp>
      <p:sp>
        <p:nvSpPr>
          <p:cNvPr id="3" name="文本框 2"/>
          <p:cNvSpPr txBox="1"/>
          <p:nvPr/>
        </p:nvSpPr>
        <p:spPr>
          <a:xfrm>
            <a:off x="648970" y="1998345"/>
            <a:ext cx="10894060" cy="1476375"/>
          </a:xfrm>
          <a:prstGeom prst="rect">
            <a:avLst/>
          </a:prstGeom>
          <a:noFill/>
        </p:spPr>
        <p:txBody>
          <a:bodyPr wrap="square" rtlCol="0">
            <a:spAutoFit/>
          </a:bodyPr>
          <a:p>
            <a:r>
              <a:rPr lang="zh-CN" altLang="en-US" sz="3000"/>
              <a:t>在</a:t>
            </a:r>
            <a:r>
              <a:rPr lang="en-US" altLang="zh-CN" sz="3000"/>
              <a:t>Flash</a:t>
            </a:r>
            <a:r>
              <a:rPr lang="zh-CN" altLang="en-US" sz="3000"/>
              <a:t>介质中占据最大部分，以</a:t>
            </a:r>
            <a:r>
              <a:rPr lang="en-US" altLang="zh-CN" sz="3000"/>
              <a:t>Page</a:t>
            </a:r>
            <a:r>
              <a:rPr lang="zh-CN" altLang="en-US" sz="3000"/>
              <a:t>为单位存储文件数据</a:t>
            </a:r>
            <a:endParaRPr lang="zh-CN" altLang="en-US" sz="3000"/>
          </a:p>
          <a:p>
            <a:r>
              <a:rPr lang="zh-CN" altLang="en-US" sz="3000"/>
              <a:t>值得一提的是，</a:t>
            </a:r>
            <a:r>
              <a:rPr lang="en-US" altLang="zh-CN" sz="3000"/>
              <a:t>Main Area</a:t>
            </a:r>
            <a:r>
              <a:rPr lang="zh-CN" altLang="en-US" sz="3000"/>
              <a:t>中只存储文件的数据内容，文件的元信息全部交给</a:t>
            </a:r>
            <a:r>
              <a:rPr lang="en-US" altLang="zh-CN" sz="3000"/>
              <a:t>KV Region</a:t>
            </a:r>
            <a:r>
              <a:rPr lang="zh-CN" altLang="en-US" sz="3000"/>
              <a:t>管理</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Reserved Region</a:t>
            </a:r>
            <a:endParaRPr lang="en-US" altLang="zh-CN" sz="4000" b="1"/>
          </a:p>
        </p:txBody>
      </p:sp>
      <p:sp>
        <p:nvSpPr>
          <p:cNvPr id="6" name="文本框 5"/>
          <p:cNvSpPr txBox="1"/>
          <p:nvPr/>
        </p:nvSpPr>
        <p:spPr>
          <a:xfrm>
            <a:off x="648970" y="2229485"/>
            <a:ext cx="9244965" cy="3322955"/>
          </a:xfrm>
          <a:prstGeom prst="rect">
            <a:avLst/>
          </a:prstGeom>
          <a:noFill/>
        </p:spPr>
        <p:txBody>
          <a:bodyPr wrap="square" rtlCol="0">
            <a:spAutoFit/>
          </a:bodyPr>
          <a:p>
            <a:pPr marL="457200" indent="-457200">
              <a:buFont typeface="Wingdings" panose="05000000000000000000" charset="0"/>
              <a:buChar char=""/>
            </a:pPr>
            <a:r>
              <a:rPr lang="zh-CN" altLang="en-US" sz="3000"/>
              <a:t>坏块管理，存储</a:t>
            </a:r>
            <a:r>
              <a:rPr lang="en-US" altLang="zh-CN" sz="3000"/>
              <a:t>LBA/PBA</a:t>
            </a:r>
            <a:r>
              <a:rPr lang="zh-CN" altLang="en-US" sz="3000"/>
              <a:t>表</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存储数据的校验签名</a:t>
            </a:r>
            <a:r>
              <a:rPr lang="zh-CN" altLang="en-US" sz="3000"/>
              <a:t>信息</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给</a:t>
            </a:r>
            <a:r>
              <a:rPr lang="en-US" altLang="zh-CN" sz="3000"/>
              <a:t>GC</a:t>
            </a:r>
            <a:r>
              <a:rPr lang="zh-CN" altLang="en-US" sz="3000"/>
              <a:t>和</a:t>
            </a:r>
            <a:r>
              <a:rPr lang="en-US" altLang="zh-CN" sz="3000"/>
              <a:t>Wear Levelling</a:t>
            </a:r>
            <a:r>
              <a:rPr lang="zh-CN" altLang="en-US" sz="3000"/>
              <a:t>留下极大的腾挪空间</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减少写入放大</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zh-CN" altLang="en-US" sz="4000" b="1"/>
              <a:t>文件系统挂载流程</a:t>
            </a:r>
            <a:endParaRPr lang="zh-CN" altLang="en-US" sz="4000" b="1"/>
          </a:p>
        </p:txBody>
      </p:sp>
      <p:sp>
        <p:nvSpPr>
          <p:cNvPr id="6" name="文本框 5"/>
          <p:cNvSpPr txBox="1"/>
          <p:nvPr/>
        </p:nvSpPr>
        <p:spPr>
          <a:xfrm>
            <a:off x="648970" y="2229485"/>
            <a:ext cx="9244965" cy="2399665"/>
          </a:xfrm>
          <a:prstGeom prst="rect">
            <a:avLst/>
          </a:prstGeom>
          <a:noFill/>
        </p:spPr>
        <p:txBody>
          <a:bodyPr wrap="square" rtlCol="0">
            <a:spAutoFit/>
          </a:bodyPr>
          <a:p>
            <a:pPr marL="457200" indent="-457200">
              <a:buFont typeface="Wingdings" panose="05000000000000000000" charset="0"/>
              <a:buChar char=""/>
            </a:pPr>
            <a:r>
              <a:rPr lang="zh-CN" altLang="en-US" sz="3000"/>
              <a:t>读取</a:t>
            </a:r>
            <a:r>
              <a:rPr lang="en-US" altLang="zh-CN" sz="3000"/>
              <a:t>Super Region</a:t>
            </a:r>
            <a:r>
              <a:rPr lang="zh-CN" altLang="en-US" sz="3000"/>
              <a:t>，初始化文件系统</a:t>
            </a:r>
            <a:endParaRPr lang="zh-CN" altLang="en-US" sz="3000"/>
          </a:p>
          <a:p>
            <a:pPr marL="457200" indent="-457200">
              <a:buFont typeface="Wingdings" panose="05000000000000000000" charset="0"/>
              <a:buChar char=""/>
            </a:pPr>
            <a:r>
              <a:rPr lang="zh-CN" altLang="en-US" sz="3000"/>
              <a:t>读取</a:t>
            </a:r>
            <a:r>
              <a:rPr lang="en-US" altLang="zh-CN" sz="3000"/>
              <a:t>BIT Region</a:t>
            </a:r>
            <a:r>
              <a:rPr lang="zh-CN" altLang="en-US" sz="3000"/>
              <a:t>、</a:t>
            </a:r>
            <a:r>
              <a:rPr lang="en-US" altLang="zh-CN" sz="3000"/>
              <a:t>PIT Region</a:t>
            </a:r>
            <a:r>
              <a:rPr lang="zh-CN" altLang="en-US" sz="3000"/>
              <a:t>，处理</a:t>
            </a:r>
            <a:r>
              <a:rPr lang="en-US" altLang="zh-CN" sz="3000"/>
              <a:t>Logging</a:t>
            </a:r>
            <a:endParaRPr lang="en-US" altLang="zh-CN" sz="3000"/>
          </a:p>
          <a:p>
            <a:pPr marL="457200" indent="-457200">
              <a:buFont typeface="Wingdings" panose="05000000000000000000" charset="0"/>
              <a:buChar char=""/>
            </a:pPr>
            <a:r>
              <a:rPr lang="zh-CN" altLang="en-US" sz="3000"/>
              <a:t>构建</a:t>
            </a:r>
            <a:r>
              <a:rPr lang="en-US" altLang="zh-CN" sz="3000"/>
              <a:t>Flash</a:t>
            </a:r>
            <a:r>
              <a:rPr lang="zh-CN" altLang="en-US" sz="3000"/>
              <a:t>介质全局信息</a:t>
            </a:r>
            <a:endParaRPr lang="zh-CN" altLang="en-US" sz="3000"/>
          </a:p>
          <a:p>
            <a:pPr marL="457200" indent="-457200">
              <a:buFont typeface="Wingdings" panose="05000000000000000000" charset="0"/>
              <a:buChar char=""/>
            </a:pPr>
            <a:r>
              <a:rPr lang="zh-CN" altLang="en-US" sz="3000"/>
              <a:t>载入</a:t>
            </a:r>
            <a:r>
              <a:rPr lang="en-US" altLang="zh-CN" sz="3000"/>
              <a:t>KV Region</a:t>
            </a:r>
            <a:endParaRPr lang="zh-CN" altLang="en-US" sz="3000"/>
          </a:p>
          <a:p>
            <a:pPr marL="457200" indent="-457200">
              <a:buFont typeface="Wingdings" panose="05000000000000000000" charset="0"/>
              <a:buChar char=""/>
            </a:pPr>
            <a:r>
              <a:rPr lang="zh-CN" altLang="en-US" sz="3000"/>
              <a:t>接受系统调用，正常工作</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03</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系统架构</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30 下午1.02.33"/>
          <p:cNvPicPr>
            <a:picLocks noChangeAspect="1"/>
          </p:cNvPicPr>
          <p:nvPr/>
        </p:nvPicPr>
        <p:blipFill>
          <a:blip r:embed="rId1"/>
          <a:stretch>
            <a:fillRect/>
          </a:stretch>
        </p:blipFill>
        <p:spPr>
          <a:xfrm>
            <a:off x="3449320" y="461010"/>
            <a:ext cx="5292725" cy="5935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8970" y="1998345"/>
            <a:ext cx="10894060" cy="2861310"/>
          </a:xfrm>
          <a:prstGeom prst="rect">
            <a:avLst/>
          </a:prstGeom>
          <a:noFill/>
        </p:spPr>
        <p:txBody>
          <a:bodyPr wrap="square" rtlCol="0">
            <a:spAutoFit/>
          </a:bodyPr>
          <a:p>
            <a:r>
              <a:rPr lang="zh-CN" altLang="en-US" sz="3000"/>
              <a:t>Flash 介质因本身的擦除特性，给上层文件系统带来与普通磁盘、内存文件系统不同的数据管理模式。同时，Flash 的写入放大、寿命以及后期稳定性下降等问题也给文件系统的设计带来的一定的挑战。传统的 Flash 文件系统并没有很好地解决这些稳定性相关问题。我们希望寻找一种更智能、更合适的 Flash </a:t>
            </a:r>
            <a:r>
              <a:rPr lang="zh-CN" altLang="en-US" sz="3000">
                <a:solidFill>
                  <a:srgbClr val="FF0000"/>
                </a:solidFill>
              </a:rPr>
              <a:t>文件系统设计</a:t>
            </a:r>
            <a:r>
              <a:rPr lang="zh-CN" altLang="en-US" sz="3000"/>
              <a:t>，来更好地</a:t>
            </a:r>
            <a:r>
              <a:rPr lang="zh-CN" altLang="en-US" sz="3000">
                <a:solidFill>
                  <a:srgbClr val="FF0000"/>
                </a:solidFill>
              </a:rPr>
              <a:t>平衡 Flash 的性能与稳定性</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01445" y="844550"/>
            <a:ext cx="9244965" cy="5169535"/>
          </a:xfrm>
          <a:prstGeom prst="rect">
            <a:avLst/>
          </a:prstGeom>
          <a:noFill/>
        </p:spPr>
        <p:txBody>
          <a:bodyPr wrap="square" rtlCol="0">
            <a:spAutoFit/>
          </a:bodyPr>
          <a:p>
            <a:pPr indent="0">
              <a:buFont typeface="Wingdings" panose="05000000000000000000" charset="0"/>
              <a:buNone/>
            </a:pPr>
            <a:r>
              <a:rPr lang="en-US" altLang="zh-CN" sz="3000"/>
              <a:t>System Layer</a:t>
            </a:r>
            <a:r>
              <a:rPr lang="zh-CN" altLang="en-US" sz="3000"/>
              <a:t>完成操作系统层面文件系统的适配，</a:t>
            </a:r>
            <a:r>
              <a:rPr lang="en-US" altLang="zh-CN" sz="3000"/>
              <a:t>Common Layer</a:t>
            </a:r>
            <a:r>
              <a:rPr lang="zh-CN" altLang="en-US" sz="3000"/>
              <a:t>提供一些功能函数，便于对</a:t>
            </a:r>
            <a:r>
              <a:rPr lang="en-US" altLang="zh-CN" sz="3000"/>
              <a:t>inode</a:t>
            </a:r>
            <a:r>
              <a:rPr lang="zh-CN" altLang="en-US" sz="3000"/>
              <a:t>进行操作和管理，例如</a:t>
            </a:r>
            <a:r>
              <a:rPr lang="en-US" altLang="zh-CN" sz="3000"/>
              <a:t>CommonLayer</a:t>
            </a:r>
            <a:r>
              <a:rPr lang="zh-CN" altLang="en-US" sz="3000"/>
              <a:t>中的</a:t>
            </a:r>
            <a:r>
              <a:rPr lang="en-US" altLang="zh-CN" sz="3000"/>
              <a:t>Directory</a:t>
            </a:r>
            <a:r>
              <a:rPr lang="zh-CN" altLang="en-US" sz="3000"/>
              <a:t>组件包装了对目录</a:t>
            </a:r>
            <a:r>
              <a:rPr lang="en-US" altLang="zh-CN" sz="3000"/>
              <a:t>inode</a:t>
            </a:r>
            <a:r>
              <a:rPr lang="zh-CN" altLang="en-US" sz="3000"/>
              <a:t>的操作。</a:t>
            </a:r>
            <a:r>
              <a:rPr lang="en-US" altLang="zh-CN" sz="3000"/>
              <a:t>Inode Layer</a:t>
            </a:r>
            <a:r>
              <a:rPr lang="zh-CN" altLang="en-US" sz="3000"/>
              <a:t>将数据组织成</a:t>
            </a:r>
            <a:r>
              <a:rPr lang="en-US" altLang="zh-CN" sz="3000"/>
              <a:t>inode</a:t>
            </a:r>
            <a:r>
              <a:rPr lang="zh-CN" altLang="en-US" sz="3000"/>
              <a:t>的形式，提供</a:t>
            </a:r>
            <a:r>
              <a:rPr lang="en-US" altLang="zh-CN" sz="3000"/>
              <a:t>inode</a:t>
            </a:r>
            <a:r>
              <a:rPr lang="zh-CN" altLang="en-US" sz="3000"/>
              <a:t>的读写接口。</a:t>
            </a:r>
            <a:r>
              <a:rPr lang="en-US" altLang="zh-CN" sz="3000"/>
              <a:t>Core Layer</a:t>
            </a:r>
            <a:r>
              <a:rPr lang="zh-CN" altLang="en-US" sz="3000"/>
              <a:t>是</a:t>
            </a:r>
            <a:r>
              <a:rPr lang="en-US" altLang="zh-CN" sz="3000"/>
              <a:t>WondFS</a:t>
            </a:r>
            <a:r>
              <a:rPr lang="zh-CN" altLang="en-US" sz="3000"/>
              <a:t>的核心组件，对整个文件系统起到调度协调的作用。</a:t>
            </a:r>
            <a:r>
              <a:rPr lang="en-US" altLang="zh-CN" sz="3000"/>
              <a:t>Core Layer</a:t>
            </a:r>
            <a:r>
              <a:rPr lang="zh-CN" altLang="en-US" sz="3000"/>
              <a:t>中的</a:t>
            </a:r>
            <a:r>
              <a:rPr lang="en-US" altLang="zh-CN" sz="3000"/>
              <a:t>KV</a:t>
            </a:r>
            <a:r>
              <a:rPr lang="zh-CN" altLang="en-US" sz="3000"/>
              <a:t>组件管理</a:t>
            </a:r>
            <a:r>
              <a:rPr lang="en-US" altLang="zh-CN" sz="3000"/>
              <a:t>KV Region</a:t>
            </a:r>
            <a:r>
              <a:rPr lang="zh-CN" altLang="en-US" sz="3000"/>
              <a:t>，实现</a:t>
            </a:r>
            <a:r>
              <a:rPr lang="en-US" altLang="zh-CN" sz="3000"/>
              <a:t>Flash</a:t>
            </a:r>
            <a:r>
              <a:rPr lang="zh-CN" altLang="en-US" sz="3000"/>
              <a:t>上的</a:t>
            </a:r>
            <a:r>
              <a:rPr lang="en-US" altLang="zh-CN" sz="3000"/>
              <a:t>KV</a:t>
            </a:r>
            <a:r>
              <a:rPr lang="zh-CN" altLang="en-US" sz="3000"/>
              <a:t>引擎，</a:t>
            </a:r>
            <a:r>
              <a:rPr lang="en-US" altLang="zh-CN" sz="3000"/>
              <a:t>GC</a:t>
            </a:r>
            <a:r>
              <a:rPr lang="zh-CN" altLang="en-US" sz="3000"/>
              <a:t>组件是</a:t>
            </a:r>
            <a:r>
              <a:rPr lang="en-US" altLang="zh-CN" sz="3000"/>
              <a:t>Core Layer</a:t>
            </a:r>
            <a:r>
              <a:rPr lang="zh-CN" altLang="en-US" sz="3000"/>
              <a:t>的“大脑”，规划写入和垃圾回收。</a:t>
            </a:r>
            <a:r>
              <a:rPr lang="en-US" altLang="zh-CN" sz="3000"/>
              <a:t>Buf Layer</a:t>
            </a:r>
            <a:r>
              <a:rPr lang="zh-CN" altLang="en-US" sz="3000"/>
              <a:t>是缓冲层，提高读取性能。</a:t>
            </a:r>
            <a:r>
              <a:rPr lang="en-US" altLang="zh-CN" sz="3000"/>
              <a:t>Translation Layer</a:t>
            </a:r>
            <a:r>
              <a:rPr lang="zh-CN" altLang="en-US" sz="3000"/>
              <a:t>管理</a:t>
            </a:r>
            <a:r>
              <a:rPr lang="en-US" altLang="zh-CN" sz="3000"/>
              <a:t>Flash</a:t>
            </a:r>
            <a:r>
              <a:rPr lang="zh-CN" altLang="en-US" sz="3000"/>
              <a:t>，对上提供</a:t>
            </a:r>
            <a:r>
              <a:rPr lang="en-US" altLang="zh-CN" sz="3000"/>
              <a:t>Flash</a:t>
            </a:r>
            <a:r>
              <a:rPr lang="zh-CN" altLang="en-US" sz="3000"/>
              <a:t>可用的稳定接口。</a:t>
            </a:r>
            <a:r>
              <a:rPr lang="en-US" altLang="zh-CN" sz="3000"/>
              <a:t>Disk Layer</a:t>
            </a:r>
            <a:r>
              <a:rPr lang="zh-CN" altLang="en-US" sz="3000"/>
              <a:t>负责对数据的写入和</a:t>
            </a:r>
            <a:r>
              <a:rPr lang="zh-CN" altLang="en-US" sz="3000"/>
              <a:t>读取。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04</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核心设计</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数据压缩</a:t>
            </a:r>
            <a:endParaRPr lang="zh-CN" altLang="en-US" sz="4000" b="1"/>
          </a:p>
        </p:txBody>
      </p:sp>
      <p:sp>
        <p:nvSpPr>
          <p:cNvPr id="6" name="文本框 5"/>
          <p:cNvSpPr txBox="1"/>
          <p:nvPr/>
        </p:nvSpPr>
        <p:spPr>
          <a:xfrm>
            <a:off x="648970" y="1998345"/>
            <a:ext cx="10894060" cy="1938020"/>
          </a:xfrm>
          <a:prstGeom prst="rect">
            <a:avLst/>
          </a:prstGeom>
          <a:noFill/>
        </p:spPr>
        <p:txBody>
          <a:bodyPr wrap="square" rtlCol="0">
            <a:spAutoFit/>
          </a:bodyPr>
          <a:p>
            <a:r>
              <a:rPr lang="zh-CN" altLang="en-US" sz="3000"/>
              <a:t>目标：合理地使用数据压缩方案，平衡计算性能与</a:t>
            </a:r>
            <a:r>
              <a:rPr lang="en-US" altLang="zh-CN" sz="3000"/>
              <a:t>Flash</a:t>
            </a:r>
            <a:r>
              <a:rPr lang="zh-CN" altLang="en-US" sz="3000"/>
              <a:t>写入性能</a:t>
            </a:r>
            <a:endParaRPr lang="zh-CN" altLang="en-US" sz="3000"/>
          </a:p>
          <a:p>
            <a:endParaRPr lang="zh-CN" altLang="en-US" sz="3000"/>
          </a:p>
          <a:p>
            <a:r>
              <a:rPr lang="zh-CN" altLang="en-US" sz="3000"/>
              <a:t>已支持霍夫曼和</a:t>
            </a:r>
            <a:r>
              <a:rPr lang="en-US" altLang="zh-CN" sz="3000"/>
              <a:t>Snappy</a:t>
            </a:r>
            <a:r>
              <a:rPr lang="zh-CN" altLang="en-US" sz="3000"/>
              <a:t>压缩算法，后续再支持</a:t>
            </a:r>
            <a:r>
              <a:rPr lang="en-US" altLang="zh-CN" sz="3000"/>
              <a:t>1-2</a:t>
            </a:r>
            <a:r>
              <a:rPr lang="zh-CN" altLang="en-US" sz="3000"/>
              <a:t>种压缩算法</a:t>
            </a:r>
            <a:endParaRPr lang="zh-CN" altLang="en-US" sz="3000"/>
          </a:p>
          <a:p>
            <a:r>
              <a:rPr lang="zh-CN" altLang="en-US" sz="3000"/>
              <a:t>参数：计算速率期望 写入速率期望 压缩比期望</a:t>
            </a:r>
            <a:endParaRPr lang="zh-CN" altLang="en-US" sz="3000"/>
          </a:p>
        </p:txBody>
      </p:sp>
      <p:pic>
        <p:nvPicPr>
          <p:cNvPr id="3" name="图片 2" descr="截屏2022-05-09 下午7.57.44"/>
          <p:cNvPicPr>
            <a:picLocks noChangeAspect="1"/>
          </p:cNvPicPr>
          <p:nvPr/>
        </p:nvPicPr>
        <p:blipFill>
          <a:blip r:embed="rId1"/>
          <a:stretch>
            <a:fillRect/>
          </a:stretch>
        </p:blipFill>
        <p:spPr>
          <a:xfrm>
            <a:off x="2268855" y="4235450"/>
            <a:ext cx="7654290" cy="1992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读、写缓冲</a:t>
            </a:r>
            <a:endParaRPr lang="zh-CN" altLang="en-US" sz="4000" b="1"/>
          </a:p>
        </p:txBody>
      </p:sp>
      <p:pic>
        <p:nvPicPr>
          <p:cNvPr id="4" name="图片 3" descr="截屏2022-05-09 下午8.05.30"/>
          <p:cNvPicPr>
            <a:picLocks noChangeAspect="1"/>
          </p:cNvPicPr>
          <p:nvPr/>
        </p:nvPicPr>
        <p:blipFill>
          <a:blip r:embed="rId1"/>
          <a:stretch>
            <a:fillRect/>
          </a:stretch>
        </p:blipFill>
        <p:spPr>
          <a:xfrm>
            <a:off x="5469255" y="1242060"/>
            <a:ext cx="5939790" cy="4373880"/>
          </a:xfrm>
          <a:prstGeom prst="rect">
            <a:avLst/>
          </a:prstGeom>
        </p:spPr>
      </p:pic>
      <p:sp>
        <p:nvSpPr>
          <p:cNvPr id="5" name="文本框 4"/>
          <p:cNvSpPr txBox="1"/>
          <p:nvPr/>
        </p:nvSpPr>
        <p:spPr>
          <a:xfrm>
            <a:off x="648970" y="1998345"/>
            <a:ext cx="4939030" cy="2861310"/>
          </a:xfrm>
          <a:prstGeom prst="rect">
            <a:avLst/>
          </a:prstGeom>
          <a:noFill/>
        </p:spPr>
        <p:txBody>
          <a:bodyPr wrap="square" rtlCol="0">
            <a:spAutoFit/>
          </a:bodyPr>
          <a:p>
            <a:r>
              <a:rPr lang="zh-CN" altLang="en-US" sz="3000"/>
              <a:t>写缓冲目标：提升写入速率，同时需要考虑数据的一致性与可持久化问题，可以结合类似</a:t>
            </a:r>
            <a:r>
              <a:rPr lang="en-US" altLang="zh-CN" sz="3000"/>
              <a:t>Trim</a:t>
            </a:r>
            <a:r>
              <a:rPr lang="zh-CN" altLang="en-US" sz="3000"/>
              <a:t>的机制</a:t>
            </a:r>
            <a:endParaRPr lang="zh-CN" altLang="en-US" sz="3000"/>
          </a:p>
          <a:p>
            <a:endParaRPr lang="zh-CN" altLang="en-US" sz="3000"/>
          </a:p>
          <a:p>
            <a:r>
              <a:rPr lang="zh-CN" altLang="en-US" sz="3000"/>
              <a:t>写缓冲</a:t>
            </a:r>
            <a:r>
              <a:rPr lang="zh-CN" altLang="en-US" sz="3000"/>
              <a:t>不能避免一致性问题</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7690485" cy="1322070"/>
          </a:xfrm>
          <a:prstGeom prst="rect">
            <a:avLst/>
          </a:prstGeom>
          <a:noFill/>
        </p:spPr>
        <p:txBody>
          <a:bodyPr wrap="square" rtlCol="0">
            <a:spAutoFit/>
          </a:bodyPr>
          <a:p>
            <a:r>
              <a:rPr lang="zh-CN" altLang="en-US" sz="4000" b="1"/>
              <a:t>写入放大</a:t>
            </a:r>
            <a:endParaRPr lang="zh-CN" altLang="en-US" sz="4000" b="1"/>
          </a:p>
          <a:p>
            <a:endParaRPr lang="zh-CN" altLang="en-US" sz="4000" b="1"/>
          </a:p>
        </p:txBody>
      </p:sp>
      <p:sp>
        <p:nvSpPr>
          <p:cNvPr id="6" name="文本框 5"/>
          <p:cNvSpPr txBox="1"/>
          <p:nvPr/>
        </p:nvSpPr>
        <p:spPr>
          <a:xfrm>
            <a:off x="648970" y="1998345"/>
            <a:ext cx="10894060" cy="2861310"/>
          </a:xfrm>
          <a:prstGeom prst="rect">
            <a:avLst/>
          </a:prstGeom>
          <a:noFill/>
        </p:spPr>
        <p:txBody>
          <a:bodyPr wrap="square" rtlCol="0">
            <a:spAutoFit/>
          </a:bodyPr>
          <a:p>
            <a:r>
              <a:rPr lang="zh-CN" sz="3000"/>
              <a:t>产生的原因：垃圾回收时，需要将有效数据移动至另一个块中，增加了写入量</a:t>
            </a:r>
            <a:endParaRPr lang="zh-CN" sz="3000"/>
          </a:p>
          <a:p>
            <a:endParaRPr lang="zh-CN" sz="3000"/>
          </a:p>
          <a:p>
            <a:r>
              <a:rPr lang="zh-CN" sz="3000"/>
              <a:t>解决的方法：</a:t>
            </a:r>
            <a:r>
              <a:rPr lang="en-US" altLang="zh-CN" sz="3000"/>
              <a:t>Trim</a:t>
            </a:r>
            <a:r>
              <a:rPr lang="zh-CN" altLang="en-US" sz="3000"/>
              <a:t>命令，因为</a:t>
            </a:r>
            <a:r>
              <a:rPr lang="en-US" altLang="zh-CN" sz="3000"/>
              <a:t>SSD</a:t>
            </a:r>
            <a:r>
              <a:rPr lang="zh-CN" altLang="en-US" sz="3000"/>
              <a:t>垃圾回收不能区分有效和无效数据，所以无效数据也会移动，需要文件系统实现</a:t>
            </a:r>
            <a:r>
              <a:rPr lang="en-US" altLang="zh-CN" sz="3000"/>
              <a:t>Trim</a:t>
            </a:r>
            <a:r>
              <a:rPr lang="zh-CN" altLang="en-US" sz="3000"/>
              <a:t>命令。</a:t>
            </a:r>
            <a:endParaRPr lang="zh-CN" sz="3000"/>
          </a:p>
          <a:p>
            <a:endParaRPr 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7461250" cy="706755"/>
          </a:xfrm>
          <a:prstGeom prst="rect">
            <a:avLst/>
          </a:prstGeom>
          <a:noFill/>
        </p:spPr>
        <p:txBody>
          <a:bodyPr wrap="square" rtlCol="0">
            <a:spAutoFit/>
          </a:bodyPr>
          <a:p>
            <a:r>
              <a:rPr lang="zh-CN" altLang="en-US" sz="4000" b="1"/>
              <a:t>写入放大</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sz="3000"/>
              <a:t>解决的根本方法：将生命周期相近的数据放在同一个块中</a:t>
            </a:r>
            <a:endParaRPr lang="zh-CN" sz="3000"/>
          </a:p>
          <a:p>
            <a:endParaRPr lang="zh-CN" sz="3000"/>
          </a:p>
          <a:p>
            <a:r>
              <a:rPr lang="zh-CN" sz="3000"/>
              <a:t>如何实现：</a:t>
            </a:r>
            <a:endParaRPr lang="zh-CN" sz="3000"/>
          </a:p>
          <a:p>
            <a:r>
              <a:rPr lang="en-US" altLang="zh-CN" sz="3000"/>
              <a:t>1</a:t>
            </a:r>
            <a:r>
              <a:rPr lang="zh-CN" altLang="en-US" sz="3000"/>
              <a:t>、</a:t>
            </a:r>
            <a:r>
              <a:rPr lang="zh-CN" sz="3000"/>
              <a:t>在写入数据时考虑文件中的其他数据位置，可以放在一起，假设同一文件生命周期近似</a:t>
            </a:r>
            <a:endParaRPr lang="zh-CN" sz="3000"/>
          </a:p>
          <a:p>
            <a:r>
              <a:rPr lang="en-US" altLang="zh-CN" sz="3000"/>
              <a:t>2</a:t>
            </a:r>
            <a:r>
              <a:rPr lang="zh-CN" altLang="en-US" sz="3000"/>
              <a:t>、计算出块的生命周期期望，将写入块放入期望接近的地方</a:t>
            </a:r>
            <a:endParaRPr lang="zh-CN" altLang="en-US" sz="3000"/>
          </a:p>
          <a:p>
            <a:r>
              <a:rPr lang="en-US" altLang="zh-CN" sz="3000"/>
              <a:t>3</a:t>
            </a:r>
            <a:r>
              <a:rPr lang="zh-CN" altLang="en-US" sz="3000"/>
              <a:t>、垃圾回收时，将文件的分散数据整理到一起</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写入放大</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sz="3000">
                <a:sym typeface="+mn-ea"/>
              </a:rPr>
              <a:t>如何评价文件的生命周期——文件近期的修改时间</a:t>
            </a:r>
            <a:endParaRPr lang="zh-CN" sz="3000">
              <a:sym typeface="+mn-ea"/>
            </a:endParaRPr>
          </a:p>
          <a:p>
            <a:endParaRPr lang="zh-CN" sz="3000"/>
          </a:p>
          <a:p>
            <a:r>
              <a:rPr lang="zh-CN" sz="3000"/>
              <a:t>块的生命周期期望——都变为脏数据的时间</a:t>
            </a:r>
            <a:endParaRPr lang="zh-CN" sz="3000"/>
          </a:p>
          <a:p>
            <a:endParaRPr lang="zh-CN" sz="3000"/>
          </a:p>
          <a:p>
            <a:r>
              <a:rPr lang="zh-CN" altLang="en-US" sz="3000"/>
              <a:t>块生命周期期望等同于热度吗——</a:t>
            </a:r>
            <a:r>
              <a:rPr lang="zh-CN" altLang="en-US" sz="3000"/>
              <a:t>不完全等同</a:t>
            </a:r>
            <a:endParaRPr lang="zh-CN" altLang="en-US" sz="3000"/>
          </a:p>
          <a:p>
            <a:endParaRPr lang="zh-CN" altLang="en-US" sz="3000"/>
          </a:p>
          <a:p>
            <a:r>
              <a:rPr lang="zh-CN" altLang="en-US" sz="3000"/>
              <a:t>对于冷数据，临时文件这两个生命周期角度极端的形式进行</a:t>
            </a:r>
            <a:r>
              <a:rPr lang="zh-CN" altLang="en-US" sz="3000"/>
              <a:t>优化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冷、热块</a:t>
            </a:r>
            <a:endParaRPr lang="zh-CN" altLang="en-US" sz="4000" b="1"/>
          </a:p>
        </p:txBody>
      </p:sp>
      <p:sp>
        <p:nvSpPr>
          <p:cNvPr id="5" name="文本框 4"/>
          <p:cNvSpPr txBox="1"/>
          <p:nvPr/>
        </p:nvSpPr>
        <p:spPr>
          <a:xfrm>
            <a:off x="648970" y="1998345"/>
            <a:ext cx="9734550" cy="1938020"/>
          </a:xfrm>
          <a:prstGeom prst="rect">
            <a:avLst/>
          </a:prstGeom>
          <a:noFill/>
        </p:spPr>
        <p:txBody>
          <a:bodyPr wrap="square" rtlCol="0">
            <a:spAutoFit/>
          </a:bodyPr>
          <a:p>
            <a:r>
              <a:rPr lang="zh-CN" altLang="en-US" sz="3000"/>
              <a:t>冷块：理解为可以归档的文件，长期不会有</a:t>
            </a:r>
            <a:r>
              <a:rPr lang="en-US" altLang="zh-CN" sz="3000"/>
              <a:t>hole</a:t>
            </a:r>
            <a:r>
              <a:rPr lang="zh-CN" altLang="en-US" sz="3000"/>
              <a:t>，生命周期长的块</a:t>
            </a:r>
            <a:endParaRPr lang="en-US" altLang="zh-CN" sz="3000"/>
          </a:p>
          <a:p>
            <a:endParaRPr lang="en-US" altLang="zh-CN" sz="3000"/>
          </a:p>
          <a:p>
            <a:r>
              <a:rPr lang="zh-CN" altLang="en-US" sz="3000"/>
              <a:t>热块：临时文件，生命周期短的块</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48970" y="1998345"/>
            <a:ext cx="10894060" cy="424624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en-US" altLang="zh-CN" sz="3000"/>
              <a:t>F2FS</a:t>
            </a:r>
            <a:r>
              <a:rPr lang="zh-CN" altLang="en-US" sz="3000"/>
              <a:t>和经典</a:t>
            </a:r>
            <a:r>
              <a:rPr lang="en-US" altLang="zh-CN" sz="3000"/>
              <a:t>LFS</a:t>
            </a:r>
            <a:r>
              <a:rPr lang="zh-CN" altLang="en-US" sz="3000"/>
              <a:t>的做法：</a:t>
            </a:r>
            <a:endParaRPr lang="en-US" altLang="zh-CN" sz="3000"/>
          </a:p>
          <a:p>
            <a:r>
              <a:rPr lang="en-US" altLang="zh-CN" sz="3000"/>
              <a:t>Normal Logging/Threaded Logging</a:t>
            </a:r>
            <a:r>
              <a:rPr lang="zh-CN" altLang="en-US" sz="3000"/>
              <a:t>：在</a:t>
            </a:r>
            <a:r>
              <a:rPr lang="en-US" altLang="zh-CN" sz="3000"/>
              <a:t>Normal Logging</a:t>
            </a:r>
            <a:r>
              <a:rPr lang="zh-CN" altLang="en-US" sz="3000"/>
              <a:t>中，严格按照顺序方式在日志尾追加写入。但是随着空闲空间减少，该方案会带来高昂的清理开销，导致系统性能下降，而线程日志则将数据写入脏段的孔（无效、过时的空间）中，此方案没有清理过程，但会带来随机写入，</a:t>
            </a:r>
            <a:r>
              <a:rPr lang="en-US" altLang="zh-CN" sz="3000"/>
              <a:t>F2FS</a:t>
            </a:r>
            <a:r>
              <a:rPr lang="zh-CN" altLang="en-US" sz="3000"/>
              <a:t>文件系统根据空闲空间的比例在正常日志和线程日志之间动态切换</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擦写均衡的问题在于两方面，一个是如何选择写入的块，另一个是如何选择擦除的块。擦除严格上来说和写入没有关系，是垃圾回收行为导致了擦除，会放在之后的讨论。在这一部分，我们着重讨论如何选择一个块写入。</a:t>
            </a:r>
            <a:endParaRPr lang="zh-CN" altLang="en-US" sz="3000"/>
          </a:p>
          <a:p>
            <a:endParaRPr lang="en-US" altLang="zh-CN" sz="3000"/>
          </a:p>
          <a:p>
            <a:r>
              <a:rPr lang="zh-CN" altLang="en-US" sz="3000"/>
              <a:t>影响因素：文件生命周期期望、块的生命周期期望、块的剩余空间、块的生命周期参考权重</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Flash</a:t>
            </a:r>
            <a:r>
              <a:rPr lang="zh-CN" altLang="en-US" sz="4000" b="1"/>
              <a:t>介质是什么</a:t>
            </a:r>
            <a:endParaRPr lang="zh-CN" altLang="en-US" sz="4000" b="1"/>
          </a:p>
        </p:txBody>
      </p:sp>
      <p:sp>
        <p:nvSpPr>
          <p:cNvPr id="6" name="文本框 5"/>
          <p:cNvSpPr txBox="1"/>
          <p:nvPr/>
        </p:nvSpPr>
        <p:spPr>
          <a:xfrm>
            <a:off x="648970" y="1998345"/>
            <a:ext cx="10894060" cy="2861310"/>
          </a:xfrm>
          <a:prstGeom prst="rect">
            <a:avLst/>
          </a:prstGeom>
          <a:noFill/>
        </p:spPr>
        <p:txBody>
          <a:bodyPr wrap="square" rtlCol="0">
            <a:spAutoFit/>
          </a:bodyPr>
          <a:p>
            <a:r>
              <a:rPr lang="zh-CN" altLang="en-US" sz="3000"/>
              <a:t>Flash Memory 是一种非易失性的存储器。在嵌入式系统中通常用于存放系统、应用和数据等。在 PC 系统中，则主要用在固态硬盘以及主板 BIOS 中。另外，绝大部分的 U 盘、SDCard 等移动存储设备也都是使用 Flash Memory 作为存储介质。根据硬件上存储原理的不同，Flash Memory 主要可以分为 NOR Flash 和 NAND Flash 两类</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zh-CN" altLang="en-US" sz="3000"/>
              <a:t>文件生命周期期望 </a:t>
            </a:r>
            <a:r>
              <a:rPr lang="en-US" altLang="zh-CN" sz="3000"/>
              <a:t>= </a:t>
            </a:r>
            <a:r>
              <a:rPr lang="zh-CN" altLang="en-US" sz="3000"/>
              <a:t>修改间隔时间 </a:t>
            </a:r>
            <a:r>
              <a:rPr lang="en-US" altLang="zh-CN" sz="3000"/>
              <a:t>* 0.6 + </a:t>
            </a:r>
            <a:r>
              <a:rPr lang="zh-CN" altLang="en-US" sz="3000"/>
              <a:t>原期望 </a:t>
            </a:r>
            <a:r>
              <a:rPr lang="en-US" altLang="zh-CN" sz="3000"/>
              <a:t>* 0.4</a:t>
            </a:r>
            <a:endParaRPr lang="en-US" altLang="zh-CN" sz="3000"/>
          </a:p>
          <a:p>
            <a:endParaRPr lang="en-US" altLang="zh-CN" sz="3000"/>
          </a:p>
          <a:p>
            <a:r>
              <a:rPr lang="zh-CN" altLang="en-US" sz="3000"/>
              <a:t>初始期望：</a:t>
            </a:r>
            <a:r>
              <a:rPr lang="en-US" altLang="zh-CN" sz="3000"/>
              <a:t>0</a:t>
            </a:r>
            <a:endParaRPr lang="en-US" altLang="zh-CN" sz="3000"/>
          </a:p>
          <a:p>
            <a:endParaRPr lang="en-US" altLang="zh-CN" sz="3000"/>
          </a:p>
          <a:p>
            <a:r>
              <a:rPr lang="zh-CN" altLang="en-US" sz="3000"/>
              <a:t>写入数据时先更新期望值，再寻找写入位置</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altLang="en-US" sz="3000"/>
              <a:t>利用率：（有效页 </a:t>
            </a:r>
            <a:r>
              <a:rPr lang="en-US" altLang="zh-CN" sz="3000"/>
              <a:t>+ </a:t>
            </a:r>
            <a:r>
              <a:rPr lang="zh-CN" altLang="en-US" sz="3000"/>
              <a:t>空白页）</a:t>
            </a:r>
            <a:r>
              <a:rPr lang="en-US" altLang="zh-CN" sz="3000"/>
              <a:t>/ </a:t>
            </a:r>
            <a:r>
              <a:rPr lang="zh-CN" altLang="en-US" sz="3000"/>
              <a:t>脏页</a:t>
            </a:r>
            <a:endParaRPr lang="zh-CN" altLang="en-US" sz="3000"/>
          </a:p>
          <a:p>
            <a:endParaRPr lang="zh-CN" altLang="en-US" sz="3000"/>
          </a:p>
          <a:p>
            <a:r>
              <a:rPr lang="zh-CN" altLang="en-US" sz="3000"/>
              <a:t>前台回收：选择利用率最低的块回收</a:t>
            </a:r>
            <a:endParaRPr lang="zh-CN" altLang="en-US" sz="3000"/>
          </a:p>
          <a:p>
            <a:endParaRPr lang="zh-CN" altLang="en-US" sz="3000"/>
          </a:p>
          <a:p>
            <a:r>
              <a:rPr lang="zh-CN" altLang="en-US" sz="3000"/>
              <a:t>后台回收：综合利用率和块冷热</a:t>
            </a:r>
            <a:r>
              <a:rPr lang="zh-CN" altLang="en-US" sz="3000"/>
              <a:t>选择块回收</a:t>
            </a:r>
            <a:endParaRPr lang="zh-CN" altLang="en-US" sz="3000"/>
          </a:p>
          <a:p>
            <a:endParaRPr lang="zh-CN" altLang="en-US" sz="3000"/>
          </a:p>
          <a:p>
            <a:r>
              <a:rPr lang="zh-CN" altLang="en-US" sz="3000"/>
              <a:t>本质：不是做冷热分离，而是让整个磁盘尽可能保持一个热度</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a:t>
            </a:r>
            <a:endParaRPr lang="zh-CN" altLang="en-US" sz="4000" b="1"/>
          </a:p>
        </p:txBody>
      </p:sp>
      <p:sp>
        <p:nvSpPr>
          <p:cNvPr id="6" name="文本框 5"/>
          <p:cNvSpPr txBox="1"/>
          <p:nvPr/>
        </p:nvSpPr>
        <p:spPr>
          <a:xfrm>
            <a:off x="648970" y="1998345"/>
            <a:ext cx="10894060" cy="4246245"/>
          </a:xfrm>
          <a:prstGeom prst="rect">
            <a:avLst/>
          </a:prstGeom>
          <a:noFill/>
        </p:spPr>
        <p:txBody>
          <a:bodyPr wrap="square" rtlCol="0">
            <a:spAutoFit/>
          </a:bodyPr>
          <a:p>
            <a:r>
              <a:rPr lang="zh-CN" altLang="en-US" sz="3000"/>
              <a:t>如何定义块冷热？</a:t>
            </a:r>
            <a:endParaRPr lang="zh-CN" altLang="en-US" sz="3000"/>
          </a:p>
          <a:p>
            <a:endParaRPr lang="zh-CN" altLang="en-US" sz="3000"/>
          </a:p>
          <a:p>
            <a:r>
              <a:rPr lang="zh-CN" altLang="en-US" sz="3000"/>
              <a:t>长时间未使用的块</a:t>
            </a:r>
            <a:endParaRPr lang="zh-CN" altLang="en-US" sz="3000"/>
          </a:p>
          <a:p>
            <a:endParaRPr lang="zh-CN" altLang="en-US" sz="3000"/>
          </a:p>
          <a:p>
            <a:r>
              <a:rPr lang="zh-CN" altLang="en-US" sz="3000"/>
              <a:t>上次擦除时间</a:t>
            </a:r>
            <a:endParaRPr lang="zh-CN" altLang="en-US" sz="3000"/>
          </a:p>
          <a:p>
            <a:endParaRPr lang="zh-CN" altLang="en-US" sz="3000"/>
          </a:p>
          <a:p>
            <a:r>
              <a:rPr lang="zh-CN" altLang="en-US" sz="3000"/>
              <a:t>擦除次数</a:t>
            </a:r>
            <a:endParaRPr lang="zh-CN" altLang="en-US" sz="3000"/>
          </a:p>
          <a:p>
            <a:endParaRPr lang="zh-CN" altLang="en-US" sz="3000"/>
          </a:p>
          <a:p>
            <a:r>
              <a:rPr lang="zh-CN" altLang="en-US" sz="3000"/>
              <a:t>记录在哪？磁盘中的</a:t>
            </a:r>
            <a:r>
              <a:rPr lang="en-US" altLang="zh-CN" sz="3000"/>
              <a:t>BIT Region</a:t>
            </a:r>
            <a:r>
              <a:rPr lang="zh-CN" altLang="en-US" sz="3000"/>
              <a:t>，内存中</a:t>
            </a:r>
            <a:r>
              <a:rPr lang="en-US" altLang="zh-CN" sz="3000"/>
              <a:t>GC</a:t>
            </a:r>
            <a:r>
              <a:rPr lang="zh-CN" altLang="en-US" sz="3000"/>
              <a:t>组件中的</a:t>
            </a:r>
            <a:r>
              <a:rPr lang="en-US" altLang="zh-CN" sz="3000"/>
              <a:t>Block</a:t>
            </a:r>
            <a:r>
              <a:rPr lang="en-US" altLang="zh-CN" sz="3000"/>
              <a:t>Table</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垃圾回收的日志</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要和磁盘写入的日志区分开来</a:t>
            </a:r>
            <a:endParaRPr lang="en-US" altLang="zh-CN" sz="3000"/>
          </a:p>
        </p:txBody>
      </p:sp>
      <p:pic>
        <p:nvPicPr>
          <p:cNvPr id="3" name="图片 2" descr="截屏2022-05-11 下午8.16.45"/>
          <p:cNvPicPr>
            <a:picLocks noChangeAspect="1"/>
          </p:cNvPicPr>
          <p:nvPr/>
        </p:nvPicPr>
        <p:blipFill>
          <a:blip r:embed="rId1"/>
          <a:stretch>
            <a:fillRect/>
          </a:stretch>
        </p:blipFill>
        <p:spPr>
          <a:xfrm>
            <a:off x="2472055" y="2551430"/>
            <a:ext cx="7248525" cy="4074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737225" cy="706755"/>
          </a:xfrm>
          <a:prstGeom prst="rect">
            <a:avLst/>
          </a:prstGeom>
          <a:noFill/>
        </p:spPr>
        <p:txBody>
          <a:bodyPr wrap="square" rtlCol="0">
            <a:spAutoFit/>
          </a:bodyPr>
          <a:p>
            <a:r>
              <a:rPr lang="zh-CN" altLang="en-US" sz="4000" b="1"/>
              <a:t>纠错编码</a:t>
            </a:r>
            <a:endParaRPr lang="zh-CN" altLang="en-US" sz="4000" b="1"/>
          </a:p>
        </p:txBody>
      </p:sp>
      <p:sp>
        <p:nvSpPr>
          <p:cNvPr id="6" name="文本框 5"/>
          <p:cNvSpPr txBox="1"/>
          <p:nvPr/>
        </p:nvSpPr>
        <p:spPr>
          <a:xfrm>
            <a:off x="648970" y="1998345"/>
            <a:ext cx="10894060" cy="4707890"/>
          </a:xfrm>
          <a:prstGeom prst="rect">
            <a:avLst/>
          </a:prstGeom>
          <a:noFill/>
        </p:spPr>
        <p:txBody>
          <a:bodyPr wrap="square" rtlCol="0">
            <a:spAutoFit/>
          </a:bodyPr>
          <a:p>
            <a:r>
              <a:rPr lang="zh-CN" altLang="en-US" sz="3000"/>
              <a:t>目标：设计一个自适应的</a:t>
            </a:r>
            <a:r>
              <a:rPr lang="en-US" altLang="zh-CN" sz="3000"/>
              <a:t>Flash</a:t>
            </a:r>
            <a:r>
              <a:rPr lang="zh-CN" altLang="en-US" sz="3000"/>
              <a:t>纠错编码，识别</a:t>
            </a:r>
            <a:r>
              <a:rPr lang="en-US" altLang="zh-CN" sz="3000"/>
              <a:t>Flash</a:t>
            </a:r>
            <a:r>
              <a:rPr lang="zh-CN" altLang="en-US" sz="3000"/>
              <a:t>生命周期，在</a:t>
            </a:r>
            <a:r>
              <a:rPr lang="en-US" altLang="zh-CN" sz="3000"/>
              <a:t>Flash</a:t>
            </a:r>
            <a:r>
              <a:rPr lang="zh-CN" altLang="en-US" sz="3000"/>
              <a:t>的生命周期前期倾向性能，后期倾向稳定性</a:t>
            </a:r>
            <a:endParaRPr lang="zh-CN" altLang="en-US" sz="3000"/>
          </a:p>
          <a:p>
            <a:endParaRPr lang="zh-CN" altLang="en-US" sz="3000"/>
          </a:p>
          <a:p>
            <a:r>
              <a:rPr lang="zh-CN" altLang="en-US" sz="3000"/>
              <a:t>实现编码：</a:t>
            </a:r>
            <a:r>
              <a:rPr lang="en-US" altLang="zh-CN" sz="3000"/>
              <a:t>CRC32</a:t>
            </a:r>
            <a:r>
              <a:rPr lang="zh-CN" altLang="en-US" sz="3000"/>
              <a:t>、</a:t>
            </a:r>
            <a:r>
              <a:rPr lang="en-US" altLang="zh-CN" sz="3000"/>
              <a:t>ECC</a:t>
            </a:r>
            <a:r>
              <a:rPr lang="zh-CN" altLang="en-US" sz="3000"/>
              <a:t>、</a:t>
            </a:r>
            <a:r>
              <a:rPr lang="en-US" altLang="zh-CN" sz="3000"/>
              <a:t>EC</a:t>
            </a:r>
            <a:endParaRPr lang="zh-CN" altLang="en-US" sz="3000"/>
          </a:p>
          <a:p>
            <a:endParaRPr lang="zh-CN" altLang="en-US" sz="3000"/>
          </a:p>
          <a:p>
            <a:r>
              <a:rPr lang="zh-CN" altLang="en-US" sz="3000"/>
              <a:t>切换编码条件：坏块比例超过 0.02、使用寿命达到 2/3、出现坏块周期足够小</a:t>
            </a:r>
            <a:endParaRPr lang="zh-CN" altLang="en-US" sz="3000"/>
          </a:p>
          <a:p>
            <a:endParaRPr lang="zh-CN" altLang="en-US" sz="3000"/>
          </a:p>
          <a:p>
            <a:r>
              <a:rPr lang="zh-CN" altLang="en-US" sz="3000"/>
              <a:t>编码后的纠错签名信息存储在</a:t>
            </a:r>
            <a:r>
              <a:rPr lang="en-US" altLang="zh-CN" sz="3000"/>
              <a:t>Reserved Region</a:t>
            </a:r>
            <a:r>
              <a:rPr lang="zh-CN" altLang="en-US" sz="3000"/>
              <a:t>，由</a:t>
            </a:r>
            <a:r>
              <a:rPr lang="en-US" altLang="zh-CN" sz="3000"/>
              <a:t>Translation Layer</a:t>
            </a:r>
            <a:r>
              <a:rPr lang="zh-CN" altLang="en-US" sz="3000"/>
              <a:t>管理</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权限</a:t>
            </a:r>
            <a:r>
              <a:rPr lang="zh-CN" altLang="en-US" sz="4000" b="1"/>
              <a:t>管理</a:t>
            </a:r>
            <a:endParaRPr lang="zh-CN" altLang="en-US" sz="4000" b="1"/>
          </a:p>
        </p:txBody>
      </p:sp>
      <p:sp>
        <p:nvSpPr>
          <p:cNvPr id="6" name="文本框 5"/>
          <p:cNvSpPr txBox="1"/>
          <p:nvPr/>
        </p:nvSpPr>
        <p:spPr>
          <a:xfrm>
            <a:off x="5876925" y="2690495"/>
            <a:ext cx="5291455" cy="1476375"/>
          </a:xfrm>
          <a:prstGeom prst="rect">
            <a:avLst/>
          </a:prstGeom>
          <a:noFill/>
        </p:spPr>
        <p:txBody>
          <a:bodyPr wrap="square" rtlCol="0">
            <a:spAutoFit/>
          </a:bodyPr>
          <a:p>
            <a:r>
              <a:rPr lang="en-US" altLang="zh-CN" sz="3000"/>
              <a:t>inode</a:t>
            </a:r>
            <a:r>
              <a:rPr lang="zh-CN" altLang="en-US" sz="3000"/>
              <a:t>实现了</a:t>
            </a:r>
            <a:r>
              <a:rPr lang="en-US" altLang="zh-CN" sz="3000"/>
              <a:t>uid</a:t>
            </a:r>
            <a:r>
              <a:rPr lang="zh-CN" altLang="en-US" sz="3000"/>
              <a:t>、</a:t>
            </a:r>
            <a:r>
              <a:rPr lang="en-US" altLang="zh-CN" sz="3000"/>
              <a:t>gid</a:t>
            </a:r>
            <a:r>
              <a:rPr lang="zh-CN" altLang="en-US" sz="3000"/>
              <a:t>、</a:t>
            </a:r>
            <a:r>
              <a:rPr lang="en-US" altLang="zh-CN" sz="3000"/>
              <a:t>mode</a:t>
            </a:r>
            <a:r>
              <a:rPr lang="zh-CN" altLang="en-US" sz="3000"/>
              <a:t>属性，按照</a:t>
            </a:r>
            <a:r>
              <a:rPr lang="en-US" altLang="zh-CN" sz="3000"/>
              <a:t>Linux</a:t>
            </a:r>
            <a:r>
              <a:rPr lang="zh-CN" altLang="en-US" sz="3000"/>
              <a:t>权限系统设计的方式实现权限</a:t>
            </a:r>
            <a:r>
              <a:rPr lang="zh-CN" altLang="en-US" sz="3000"/>
              <a:t>管理</a:t>
            </a:r>
            <a:endParaRPr lang="zh-CN" altLang="en-US" sz="3000"/>
          </a:p>
        </p:txBody>
      </p:sp>
      <p:pic>
        <p:nvPicPr>
          <p:cNvPr id="3" name="图片 2" descr="截屏2022-05-30 下午3.15.31"/>
          <p:cNvPicPr>
            <a:picLocks noChangeAspect="1"/>
          </p:cNvPicPr>
          <p:nvPr/>
        </p:nvPicPr>
        <p:blipFill>
          <a:blip r:embed="rId1"/>
          <a:stretch>
            <a:fillRect/>
          </a:stretch>
        </p:blipFill>
        <p:spPr>
          <a:xfrm>
            <a:off x="2352040" y="1863725"/>
            <a:ext cx="2993390" cy="4198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实现展示</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48970" y="2691130"/>
            <a:ext cx="10894060" cy="1476375"/>
          </a:xfrm>
          <a:prstGeom prst="rect">
            <a:avLst/>
          </a:prstGeom>
          <a:noFill/>
        </p:spPr>
        <p:txBody>
          <a:bodyPr wrap="square" rtlCol="0">
            <a:spAutoFit/>
          </a:bodyPr>
          <a:p>
            <a:r>
              <a:rPr lang="en-US" altLang="zh-CN" sz="3000"/>
              <a:t>FUSE</a:t>
            </a:r>
            <a:r>
              <a:rPr lang="zh-CN" altLang="en-US" sz="3000"/>
              <a:t>是一个用来实现用户态文件系统的框架，现在</a:t>
            </a:r>
            <a:r>
              <a:rPr lang="en-US" altLang="zh-CN" sz="3000"/>
              <a:t>WondFS</a:t>
            </a:r>
            <a:r>
              <a:rPr lang="zh-CN" altLang="en-US" sz="3000"/>
              <a:t>主要的代码集成在</a:t>
            </a:r>
            <a:r>
              <a:rPr lang="en-US" altLang="zh-CN" sz="3000"/>
              <a:t>WondFS-fuse</a:t>
            </a:r>
            <a:r>
              <a:rPr lang="zh-CN" altLang="en-US" sz="3000"/>
              <a:t>仓库，</a:t>
            </a:r>
            <a:r>
              <a:rPr lang="en-US" altLang="zh-CN" sz="3000"/>
              <a:t>System Layer</a:t>
            </a:r>
            <a:r>
              <a:rPr lang="zh-CN" altLang="en-US" sz="3000"/>
              <a:t>通过</a:t>
            </a:r>
            <a:r>
              <a:rPr lang="en-US" altLang="zh-CN" sz="3000"/>
              <a:t>FUSE</a:t>
            </a:r>
            <a:r>
              <a:rPr lang="zh-CN" altLang="en-US" sz="3000"/>
              <a:t>实现在</a:t>
            </a:r>
            <a:r>
              <a:rPr lang="en-US" altLang="zh-CN" sz="3000"/>
              <a:t>linux</a:t>
            </a:r>
            <a:r>
              <a:rPr lang="zh-CN" altLang="en-US" sz="3000"/>
              <a:t>上的挂载。</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B7929AF2466E85251240E5F91474E2"/>
          <p:cNvPicPr>
            <a:picLocks noChangeAspect="1"/>
          </p:cNvPicPr>
          <p:nvPr/>
        </p:nvPicPr>
        <p:blipFill>
          <a:blip r:embed="rId1"/>
          <a:stretch>
            <a:fillRect/>
          </a:stretch>
        </p:blipFill>
        <p:spPr>
          <a:xfrm>
            <a:off x="1541780" y="864870"/>
            <a:ext cx="9108440" cy="5128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0A3C2E47A52010A9B881C31F777B85D"/>
          <p:cNvPicPr>
            <a:picLocks noChangeAspect="1"/>
          </p:cNvPicPr>
          <p:nvPr/>
        </p:nvPicPr>
        <p:blipFill>
          <a:blip r:embed="rId1"/>
          <a:stretch>
            <a:fillRect/>
          </a:stretch>
        </p:blipFill>
        <p:spPr>
          <a:xfrm>
            <a:off x="76835" y="1016635"/>
            <a:ext cx="12037695" cy="2445385"/>
          </a:xfrm>
          <a:prstGeom prst="rect">
            <a:avLst/>
          </a:prstGeom>
        </p:spPr>
      </p:pic>
      <p:pic>
        <p:nvPicPr>
          <p:cNvPr id="4" name="图片 3"/>
          <p:cNvPicPr>
            <a:picLocks noChangeAspect="1"/>
          </p:cNvPicPr>
          <p:nvPr/>
        </p:nvPicPr>
        <p:blipFill>
          <a:blip r:embed="rId2"/>
          <a:stretch>
            <a:fillRect/>
          </a:stretch>
        </p:blipFill>
        <p:spPr>
          <a:xfrm>
            <a:off x="2298700" y="3588385"/>
            <a:ext cx="7594600" cy="3041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958965" cy="706755"/>
          </a:xfrm>
          <a:prstGeom prst="rect">
            <a:avLst/>
          </a:prstGeom>
          <a:noFill/>
        </p:spPr>
        <p:txBody>
          <a:bodyPr wrap="square" rtlCol="0">
            <a:spAutoFit/>
          </a:bodyPr>
          <a:p>
            <a:r>
              <a:rPr lang="en-US" altLang="zh-CN" sz="4000" b="1"/>
              <a:t>Flash</a:t>
            </a:r>
            <a:r>
              <a:rPr lang="zh-CN" altLang="en-US" sz="4000" b="1"/>
              <a:t>的主要特性</a:t>
            </a:r>
            <a:endParaRPr lang="zh-CN" altLang="en-US" sz="4000" b="1"/>
          </a:p>
        </p:txBody>
      </p:sp>
      <p:sp>
        <p:nvSpPr>
          <p:cNvPr id="6" name="文本框 5"/>
          <p:cNvSpPr txBox="1"/>
          <p:nvPr/>
        </p:nvSpPr>
        <p:spPr>
          <a:xfrm>
            <a:off x="648970" y="2229485"/>
            <a:ext cx="4336415" cy="2399665"/>
          </a:xfrm>
          <a:prstGeom prst="rect">
            <a:avLst/>
          </a:prstGeom>
          <a:noFill/>
        </p:spPr>
        <p:txBody>
          <a:bodyPr wrap="square" rtlCol="0">
            <a:spAutoFit/>
          </a:bodyPr>
          <a:p>
            <a:pPr marL="457200" indent="-457200">
              <a:buFont typeface="Wingdings" panose="05000000000000000000" charset="0"/>
              <a:buChar char=""/>
            </a:pPr>
            <a:r>
              <a:rPr lang="zh-CN" altLang="en-US" sz="3000"/>
              <a:t>需要先擦除再写入</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块擦除次数有限</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读写干扰</a:t>
            </a:r>
            <a:endParaRPr lang="zh-CN" altLang="en-US" sz="3000"/>
          </a:p>
        </p:txBody>
      </p:sp>
      <p:sp>
        <p:nvSpPr>
          <p:cNvPr id="3" name="文本框 2"/>
          <p:cNvSpPr txBox="1"/>
          <p:nvPr/>
        </p:nvSpPr>
        <p:spPr>
          <a:xfrm>
            <a:off x="6151245" y="2229485"/>
            <a:ext cx="4336415" cy="2399665"/>
          </a:xfrm>
          <a:prstGeom prst="rect">
            <a:avLst/>
          </a:prstGeom>
          <a:noFill/>
        </p:spPr>
        <p:txBody>
          <a:bodyPr wrap="square" rtlCol="0">
            <a:spAutoFit/>
          </a:bodyPr>
          <a:p>
            <a:pPr marL="457200" indent="-457200">
              <a:buFont typeface="Wingdings" panose="05000000000000000000" charset="0"/>
              <a:buChar char=""/>
            </a:pPr>
            <a:r>
              <a:rPr lang="zh-CN" altLang="en-US" sz="3000"/>
              <a:t>擦写均衡</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坏块管理</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错误检测和数据修正</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未来规划</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10 上午11.04.42"/>
          <p:cNvPicPr>
            <a:picLocks noChangeAspect="1"/>
          </p:cNvPicPr>
          <p:nvPr/>
        </p:nvPicPr>
        <p:blipFill>
          <a:blip r:embed="rId1"/>
          <a:stretch>
            <a:fillRect/>
          </a:stretch>
        </p:blipFill>
        <p:spPr>
          <a:xfrm>
            <a:off x="1804670" y="1059815"/>
            <a:ext cx="8582025" cy="4737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屏2022-05-10 上午11.07.03"/>
          <p:cNvPicPr>
            <a:picLocks noChangeAspect="1"/>
          </p:cNvPicPr>
          <p:nvPr/>
        </p:nvPicPr>
        <p:blipFill>
          <a:blip r:embed="rId1"/>
          <a:stretch>
            <a:fillRect/>
          </a:stretch>
        </p:blipFill>
        <p:spPr>
          <a:xfrm>
            <a:off x="1703705" y="1635760"/>
            <a:ext cx="8103235" cy="3587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4737100" y="2546350"/>
            <a:ext cx="2717800" cy="1765300"/>
          </a:xfrm>
          <a:prstGeom prst="rect">
            <a:avLst/>
          </a:prstGeom>
          <a:noFill/>
          <a:ln>
            <a:noFill/>
          </a:ln>
        </p:spPr>
        <p:txBody>
          <a:bodyPr anchor="ctr" anchorCtr="1">
            <a:normAutofit/>
          </a:bodyPr>
          <a:p>
            <a:pPr marR="0" defTabSz="914400" fontAlgn="auto">
              <a:lnSpc>
                <a:spcPct val="120000"/>
              </a:lnSpc>
              <a:spcBef>
                <a:spcPts val="0"/>
              </a:spcBef>
              <a:spcAft>
                <a:spcPts val="0"/>
              </a:spcAft>
              <a:buClrTx/>
              <a:buSzPct val="100000"/>
              <a:buFontTx/>
            </a:pPr>
            <a:r>
              <a:rPr lang="zh-CN" altLang="en-US" sz="4000" b="1" dirty="0">
                <a:ln>
                  <a:noFill/>
                </a:ln>
                <a:solidFill>
                  <a:schemeClr val="tx1">
                    <a:lumMod val="85000"/>
                    <a:lumOff val="15000"/>
                  </a:schemeClr>
                </a:solidFill>
                <a:latin typeface="Arial" panose="020B0604020202020204" pitchFamily="34" charset="0"/>
                <a:ea typeface="微软雅黑" charset="-122"/>
                <a:sym typeface="+mn-ea"/>
              </a:rPr>
              <a:t>谢谢观看</a:t>
            </a:r>
            <a:endParaRPr lang="zh-CN" altLang="en-US" sz="4000" b="1" dirty="0">
              <a:ln>
                <a:noFill/>
              </a:ln>
              <a:solidFill>
                <a:schemeClr val="tx1">
                  <a:lumMod val="85000"/>
                  <a:lumOff val="15000"/>
                </a:schemeClr>
              </a:solidFill>
              <a:latin typeface="Arial" panose="020B0604020202020204" pitchFamily="34" charset="0"/>
              <a:ea typeface="微软雅黑"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屏2022-05-09 下午4.58.04"/>
          <p:cNvPicPr>
            <a:picLocks noChangeAspect="1"/>
          </p:cNvPicPr>
          <p:nvPr/>
        </p:nvPicPr>
        <p:blipFill>
          <a:blip r:embed="rId1"/>
          <a:stretch>
            <a:fillRect/>
          </a:stretch>
        </p:blipFill>
        <p:spPr>
          <a:xfrm>
            <a:off x="815975" y="2127250"/>
            <a:ext cx="10560050" cy="3507740"/>
          </a:xfrm>
          <a:prstGeom prst="rect">
            <a:avLst/>
          </a:prstGeom>
        </p:spPr>
      </p:pic>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Ext4</a:t>
            </a:r>
            <a:endParaRPr lang="en-US" altLang="zh-CN" sz="4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Fat32</a:t>
            </a:r>
            <a:endParaRPr lang="en-US" altLang="zh-CN" sz="4000" b="1"/>
          </a:p>
        </p:txBody>
      </p:sp>
      <p:pic>
        <p:nvPicPr>
          <p:cNvPr id="2" name="图片 1" descr="截屏2022-05-09 下午5.04.20"/>
          <p:cNvPicPr>
            <a:picLocks noChangeAspect="1"/>
          </p:cNvPicPr>
          <p:nvPr/>
        </p:nvPicPr>
        <p:blipFill>
          <a:blip r:embed="rId1"/>
          <a:stretch>
            <a:fillRect/>
          </a:stretch>
        </p:blipFill>
        <p:spPr>
          <a:xfrm>
            <a:off x="816610" y="2006600"/>
            <a:ext cx="10558800" cy="3986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Xv6-fs</a:t>
            </a:r>
            <a:endParaRPr lang="en-US" altLang="zh-CN" sz="4000" b="1"/>
          </a:p>
        </p:txBody>
      </p:sp>
      <p:pic>
        <p:nvPicPr>
          <p:cNvPr id="2" name="图片 1" descr="截屏2022-05-09 下午5.05.54"/>
          <p:cNvPicPr>
            <a:picLocks noChangeAspect="1"/>
          </p:cNvPicPr>
          <p:nvPr/>
        </p:nvPicPr>
        <p:blipFill>
          <a:blip r:embed="rId1"/>
          <a:stretch>
            <a:fillRect/>
          </a:stretch>
        </p:blipFill>
        <p:spPr>
          <a:xfrm>
            <a:off x="816610" y="2083435"/>
            <a:ext cx="10558800" cy="2892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27475" y="3152775"/>
            <a:ext cx="4336415" cy="553085"/>
          </a:xfrm>
          <a:prstGeom prst="rect">
            <a:avLst/>
          </a:prstGeom>
          <a:noFill/>
        </p:spPr>
        <p:txBody>
          <a:bodyPr wrap="square" rtlCol="0">
            <a:spAutoFit/>
          </a:bodyPr>
          <a:p>
            <a:pPr indent="0">
              <a:buFont typeface="Wingdings" panose="05000000000000000000" charset="0"/>
              <a:buNone/>
            </a:pPr>
            <a:r>
              <a:rPr lang="zh-CN" altLang="en-US" sz="3000"/>
              <a:t>本地更新？异地</a:t>
            </a:r>
            <a:r>
              <a:rPr lang="zh-CN" altLang="en-US" sz="3000"/>
              <a:t>更新？</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tags/tag1.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05266_13*a*1"/>
  <p:tag name="KSO_WM_TEMPLATE_CATEGORY" val="custom"/>
  <p:tag name="KSO_WM_TEMPLATE_INDEX" val="20205266"/>
  <p:tag name="KSO_WM_UNIT_LAYERLEVEL" val="1"/>
  <p:tag name="KSO_WM_TAG_VERSION" val="1.0"/>
  <p:tag name="KSO_WM_BEAUTIFY_FLAG" val="#wm#"/>
  <p:tag name="KSO_WM_UNIT_PRESET_TEXT" val="单击此处添加标题"/>
  <p:tag name="KSO_WM_UNIT_ISNUMDGMTITLE"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3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3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4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4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4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3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5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5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3884</Words>
  <Application>WPS 演示</Application>
  <PresentationFormat>宽屏</PresentationFormat>
  <Paragraphs>281</Paragraphs>
  <Slides>53</Slides>
  <Notes>0</Notes>
  <HiddenSlides>0</HiddenSlides>
  <MMClips>1</MMClips>
  <ScaleCrop>false</ScaleCrop>
  <HeadingPairs>
    <vt:vector size="6" baseType="variant">
      <vt:variant>
        <vt:lpstr>已用的字体</vt:lpstr>
      </vt:variant>
      <vt:variant>
        <vt:i4>18</vt:i4>
      </vt:variant>
      <vt:variant>
        <vt:lpstr>主题</vt:lpstr>
      </vt:variant>
      <vt:variant>
        <vt:i4>44</vt:i4>
      </vt:variant>
      <vt:variant>
        <vt:lpstr>幻灯片标题</vt:lpstr>
      </vt:variant>
      <vt:variant>
        <vt:i4>53</vt:i4>
      </vt:variant>
    </vt:vector>
  </HeadingPairs>
  <TitlesOfParts>
    <vt:vector size="115" baseType="lpstr">
      <vt:lpstr>Arial</vt:lpstr>
      <vt:lpstr>宋体</vt:lpstr>
      <vt:lpstr>Wingdings</vt:lpstr>
      <vt:lpstr>方正清刻本悦宋简体</vt:lpstr>
      <vt:lpstr>Century Gothic</vt:lpstr>
      <vt:lpstr>DokChampa</vt:lpstr>
      <vt:lpstr>Arial Unicode MS</vt:lpstr>
      <vt:lpstr>Wingdings</vt:lpstr>
      <vt:lpstr>微软雅黑</vt:lpstr>
      <vt:lpstr>汉仪旗黑</vt:lpstr>
      <vt:lpstr>宋体</vt:lpstr>
      <vt:lpstr>Calibri</vt:lpstr>
      <vt:lpstr>汉仪书宋二KW</vt:lpstr>
      <vt:lpstr>微软雅黑</vt:lpstr>
      <vt:lpstr>Malgun Gothic</vt:lpstr>
      <vt:lpstr>Apple SD Gothic Neo</vt:lpstr>
      <vt:lpstr>等线</vt:lpstr>
      <vt:lpstr>汉仪中等线KW</vt:lpstr>
      <vt:lpstr>Office 主题</vt:lpstr>
      <vt:lpstr>10_Office 主题</vt:lpstr>
      <vt:lpstr>3_Office 主题</vt:lpstr>
      <vt:lpstr>4_Office 主题</vt:lpstr>
      <vt:lpstr>6_Office 主题</vt:lpstr>
      <vt:lpstr>8_Office 主题</vt:lpstr>
      <vt:lpstr>11_Office 主题</vt:lpstr>
      <vt:lpstr>14_Office 主题</vt:lpstr>
      <vt:lpstr>15_Office 主题</vt:lpstr>
      <vt:lpstr>7_Office 主题</vt:lpstr>
      <vt:lpstr>18_Office 主题</vt:lpstr>
      <vt:lpstr>12_Office 主题</vt:lpstr>
      <vt:lpstr>13_Office 主题</vt:lpstr>
      <vt:lpstr>16_Office 主题</vt:lpstr>
      <vt:lpstr>9_Office 主题</vt:lpstr>
      <vt:lpstr>17_Office 主题</vt:lpstr>
      <vt:lpstr>19_Office 主题</vt:lpstr>
      <vt:lpstr>22_Office 主题</vt:lpstr>
      <vt:lpstr>23_Office 主题</vt:lpstr>
      <vt:lpstr>24_Office 主题</vt:lpstr>
      <vt:lpstr>25_Office 主题</vt:lpstr>
      <vt:lpstr>26_Office 主题</vt:lpstr>
      <vt:lpstr>27_Office 主题</vt:lpstr>
      <vt:lpstr>28_Office 主题</vt:lpstr>
      <vt:lpstr>29_Office 主题</vt:lpstr>
      <vt:lpstr>30_Office 主题</vt:lpstr>
      <vt:lpstr>31_Office 主题</vt:lpstr>
      <vt:lpstr>32_Office 主题</vt:lpstr>
      <vt:lpstr>20_Office 主题</vt:lpstr>
      <vt:lpstr>33_Office 主题</vt:lpstr>
      <vt:lpstr>34_Office 主题</vt:lpstr>
      <vt:lpstr>35_Office 主题</vt:lpstr>
      <vt:lpstr>36_Office 主题</vt:lpstr>
      <vt:lpstr>37_Office 主题</vt:lpstr>
      <vt:lpstr>39_Office 主题</vt:lpstr>
      <vt:lpstr>40_Office 主题</vt:lpstr>
      <vt:lpstr>47_Office 主题</vt:lpstr>
      <vt:lpstr>48_Office 主题</vt:lpstr>
      <vt:lpstr>1_Office 主题</vt:lpstr>
      <vt:lpstr>5_Office 主题</vt:lpstr>
      <vt:lpstr>38_Office 主题</vt:lpstr>
      <vt:lpstr>49_Office 主题</vt:lpstr>
      <vt:lpstr>50_Office 主题</vt:lpstr>
      <vt:lpstr>51_Office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uying</dc:creator>
  <cp:lastModifiedBy>退极化场</cp:lastModifiedBy>
  <cp:revision>48</cp:revision>
  <dcterms:created xsi:type="dcterms:W3CDTF">2022-05-30T07:21:36Z</dcterms:created>
  <dcterms:modified xsi:type="dcterms:W3CDTF">2022-05-30T07:21:36Z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2052-4.2.2.6882</vt:lpwstr>
  </property>
  <property fmtid="{D5CDD505-2E9C-101B-9397-08002B2CF9AE}" pid="3" name="ICV">
    <vt:lpwstr>F12E388E0E36E2FF095494623063334E</vt:lpwstr>
  </property>
</Properties>
</file>